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9" r:id="rId5"/>
    <p:sldMasterId id="214748372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Play"/>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68F585-B27A-4FEF-A72F-5C009759E66E}">
  <a:tblStyle styleId="{D768F585-B27A-4FEF-A72F-5C009759E66E}"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lay-bold.fntdata"/><Relationship Id="rId61" Type="http://schemas.openxmlformats.org/officeDocument/2006/relationships/font" Target="fonts/Play-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39aadbb851_2_56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339aadbb851_2_564: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|Instructor notes</a:t>
            </a:r>
            <a:endParaRPr sz="1200"/>
          </a:p>
          <a:p>
            <a:pPr indent="0" lvl="0" marL="0" rtl="0" algn="l">
              <a:spcBef>
                <a:spcPts val="0"/>
              </a:spcBef>
              <a:spcAft>
                <a:spcPts val="0"/>
              </a:spcAft>
              <a:buClr>
                <a:schemeClr val="dk1"/>
              </a:buClr>
              <a:buSzPts val="1100"/>
              <a:buFont typeface="Calibri"/>
              <a:buNone/>
            </a:pPr>
            <a:r>
              <a:rPr lang="en" sz="1200">
                <a:latin typeface="Calibri"/>
                <a:ea typeface="Calibri"/>
                <a:cs typeface="Calibri"/>
                <a:sym typeface="Calibri"/>
              </a:rPr>
              <a:t>|</a:t>
            </a:r>
            <a:endParaRPr sz="1200"/>
          </a:p>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|Student notes</a:t>
            </a:r>
            <a:endParaRPr sz="1200"/>
          </a:p>
          <a:p>
            <a:pPr indent="0" lvl="0" marL="0" rtl="0" algn="l">
              <a:spcBef>
                <a:spcPts val="0"/>
              </a:spcBef>
              <a:spcAft>
                <a:spcPts val="0"/>
              </a:spcAft>
              <a:buClr>
                <a:schemeClr val="dk1"/>
              </a:buClr>
              <a:buSzPts val="1100"/>
              <a:buFont typeface="Calibri"/>
              <a:buNone/>
            </a:pPr>
            <a:r>
              <a:rPr lang="en" sz="1200">
                <a:latin typeface="Calibri"/>
                <a:ea typeface="Calibri"/>
                <a:cs typeface="Calibri"/>
                <a:sym typeface="Calibri"/>
              </a:rPr>
              <a:t>Welcome to the Building Decoupled Architectures module. This module explains the benefits of decoupling an architecture and describes the techniques and AWS services that you can use to decouple an architecture.</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39aadbb851_2_67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g339aadbb851_2_673: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At the infrastructure level, an effective way to alleviate the issues caused by a tightly coupled architecture and implement loose coupling is to introduce an intermediary component between dependent layers. With loose coupling, you reduce dependencies in your system by using managed solutions, such as Elastic Load Balancing (ELB), as intermediaries between the layers of your system. This way, the intermediary automatically handles failures and the scaling of components or layers.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In the three-tier web application architecture example, loose coupling is implemented at the infrastructure level as follows:</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Add an ALB load balancer (a type of ELB) in front of the web servers. This load balancer distributes traffic from Route 53 to the web server instances. It monitors the health of all of the instances and sends traffic to only the instances that are healthy.</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Add an ALB load balancer between the web server instances and the application server instances. Similar to the previous item, this load balancer performs automatic workload management and failover routing functions between the web server and application server instances.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If you now want to scale out and add a new web server instance, you need to make only two connections: one to ALB1 and the other to ALB2.</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A detailed description of the ELB service is beyond the scope of this module. For more information on ELB, see the </a:t>
            </a:r>
            <a:r>
              <a:rPr b="0" i="1" lang="en" sz="1200">
                <a:latin typeface="Calibri"/>
                <a:ea typeface="Calibri"/>
                <a:cs typeface="Calibri"/>
                <a:sym typeface="Calibri"/>
              </a:rPr>
              <a:t>Elastic Load Balancing User Guide. </a:t>
            </a:r>
            <a:r>
              <a:rPr b="0" i="0" lang="en" sz="1200">
                <a:latin typeface="Calibri"/>
                <a:ea typeface="Calibri"/>
                <a:cs typeface="Calibri"/>
                <a:sym typeface="Calibri"/>
              </a:rPr>
              <a:t>A link is provided in your course resources</a:t>
            </a:r>
            <a:r>
              <a:rPr lang="en" sz="1200">
                <a:solidFill>
                  <a:schemeClr val="dk1"/>
                </a:solidFill>
                <a:latin typeface="Calibri"/>
                <a:ea typeface="Calibri"/>
                <a:cs typeface="Calibri"/>
                <a:sym typeface="Calibri"/>
              </a:rPr>
              <a:t>.</a:t>
            </a:r>
            <a:endParaRPr b="0" sz="120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39aadbb851_2_72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g339aadbb851_2_72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Tight coupling can also occur within an application when the business functions of the application are all implemented and deployed in a single unit, such as in a monolithic application. This design presents the following challenges:</a:t>
            </a:r>
            <a:endParaRPr sz="1200"/>
          </a:p>
          <a:p>
            <a:pPr indent="-158750" lvl="0" marL="152400" marR="0" rtl="0" algn="l">
              <a:spcBef>
                <a:spcPts val="0"/>
              </a:spcBef>
              <a:spcAft>
                <a:spcPts val="0"/>
              </a:spcAft>
              <a:buClr>
                <a:schemeClr val="dk1"/>
              </a:buClr>
              <a:buSzPts val="1100"/>
              <a:buFont typeface="Arial"/>
              <a:buChar char="•"/>
            </a:pPr>
            <a:r>
              <a:rPr lang="en" sz="1200">
                <a:solidFill>
                  <a:schemeClr val="dk1"/>
                </a:solidFill>
                <a:latin typeface="Calibri"/>
                <a:ea typeface="Calibri"/>
                <a:cs typeface="Calibri"/>
                <a:sym typeface="Calibri"/>
              </a:rPr>
              <a:t>A problem in a single function can cause all the other application functions to slow down or the entire application to stop.</a:t>
            </a:r>
            <a:endParaRPr b="0" sz="1200">
              <a:latin typeface="Calibri"/>
              <a:ea typeface="Calibri"/>
              <a:cs typeface="Calibri"/>
              <a:sym typeface="Calibri"/>
            </a:endParaRPr>
          </a:p>
          <a:p>
            <a:pPr indent="-158750" lvl="0" marL="152400" marR="0" rtl="0" algn="l">
              <a:spcBef>
                <a:spcPts val="0"/>
              </a:spcBef>
              <a:spcAft>
                <a:spcPts val="0"/>
              </a:spcAft>
              <a:buClr>
                <a:schemeClr val="dk1"/>
              </a:buClr>
              <a:buSzPts val="1100"/>
              <a:buFont typeface="Arial"/>
              <a:buChar char="•"/>
            </a:pPr>
            <a:r>
              <a:rPr b="0" lang="en" sz="1200">
                <a:latin typeface="Calibri"/>
                <a:ea typeface="Calibri"/>
                <a:cs typeface="Calibri"/>
                <a:sym typeface="Calibri"/>
              </a:rPr>
              <a:t>Changes to one function require the entire application to be put into maintenance.</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In the three-tier architecture example, consider the scenario in which the web application has the three distinct functions to process finance transactions, transcode images, and perform calculations. The application functions are tightly coupled into a single deployment unit and run in the same process in an application server instance.</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If a slowdown in one application function occurs, for example in the transcode images function, it can degrade the performance of the entire application or even cause the whole application to be unresponsive. Responses to incoming requests from the web server tier would gradually slow down and eventually stop if the application were unresponsive.</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solidFill>
                  <a:schemeClr val="dk1"/>
                </a:solidFill>
                <a:latin typeface="Calibri"/>
                <a:ea typeface="Calibri"/>
                <a:cs typeface="Calibri"/>
                <a:sym typeface="Calibri"/>
              </a:rPr>
              <a:t>To address these challenges, you can design applications that use loose coupling techniques</a:t>
            </a:r>
            <a:r>
              <a:rPr b="0" lang="en" sz="1200">
                <a:latin typeface="Calibri"/>
                <a:ea typeface="Calibri"/>
                <a:cs typeface="Calibri"/>
                <a:sym typeface="Calibri"/>
              </a:rPr>
              <a:t> based on microservice architecture and asynchronous message solutions.</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39aadbb851_2_75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g339aadbb851_2_75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A microservice architecture divides application functions into parts that can scale and fail independently. Each microservice runs in its own process, maintains its own data, and exposes its function through a well-defined API. This results in an application architecture with reusable components that are scalable and reliable. The microservices that implement an application are loosely coupled and can communicate with each other by using synchronous or asynchronous communication.</a:t>
            </a:r>
            <a:r>
              <a:rPr lang="en" sz="1200">
                <a:latin typeface="Calibri"/>
                <a:ea typeface="Calibri"/>
                <a:cs typeface="Calibri"/>
                <a:sym typeface="Calibri"/>
              </a:rPr>
              <a:t> This loose coupling gives you the ability to make changes to an application without affecting other parts of the application. You can also add features to a component while minimizing risk to components that depend on it.</a:t>
            </a:r>
            <a:endParaRPr b="0" sz="1200">
              <a:latin typeface="Calibri"/>
              <a:ea typeface="Calibri"/>
              <a:cs typeface="Calibri"/>
              <a:sym typeface="Calibri"/>
            </a:endParaRPr>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In the example on this slide, the tightly coupled functions of the web application have been split into separate microservices: finance, transcoding, and calculations. Each microservice runs in its own process (in this case, its own container) and can scale independently of the other microservices. Notice, for example, that the finance microservice is scaled to run in three containers while the calculations microservice runs in only one. This is because the finance microservice receives and needs to handle more requests than the calculations microservice. In addition, if one of the microservices fails (for example, the transcoding microservice in application server instance 1), the failure does not affect the finance and calculations microservices. It also does not affect the transcoding microservice running in application server instance 2.</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A detailed description of microservices is beyond the scope of this module. The module titled </a:t>
            </a:r>
            <a:r>
              <a:rPr lang="en" sz="1200">
                <a:solidFill>
                  <a:schemeClr val="dk1"/>
                </a:solidFill>
                <a:latin typeface="Calibri"/>
                <a:ea typeface="Calibri"/>
                <a:cs typeface="Calibri"/>
                <a:sym typeface="Calibri"/>
              </a:rPr>
              <a:t>Building Microservices and Serverless Architectures</a:t>
            </a:r>
            <a:r>
              <a:rPr b="0" lang="en" sz="1200">
                <a:latin typeface="Calibri"/>
                <a:ea typeface="Calibri"/>
                <a:cs typeface="Calibri"/>
                <a:sym typeface="Calibri"/>
              </a:rPr>
              <a:t> discusses microservices.</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For more information on microservices, see “Implementing Microservices on AWS” in </a:t>
            </a:r>
            <a:r>
              <a:rPr b="0" i="1" lang="en" sz="1200">
                <a:latin typeface="Calibri"/>
                <a:ea typeface="Calibri"/>
                <a:cs typeface="Calibri"/>
                <a:sym typeface="Calibri"/>
              </a:rPr>
              <a:t>Implementing Microservices on AWS. </a:t>
            </a:r>
            <a:r>
              <a:rPr b="0" i="0" lang="en" sz="1200">
                <a:latin typeface="Calibri"/>
                <a:ea typeface="Calibri"/>
                <a:cs typeface="Calibri"/>
                <a:sym typeface="Calibri"/>
              </a:rPr>
              <a:t>A link is provided in your course resources.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39aadbb851_2_79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g339aadbb851_2_793: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To further improve resiliency through loose coupling, make component interactions asynchronous where possible. This model is suitable for any interaction that does not need an immediate response and where an acknowledgment that a request has been registered will suffice. It involves one component that generates events, the </a:t>
            </a:r>
            <a:r>
              <a:rPr b="0" i="1" lang="en" sz="1200">
                <a:latin typeface="Calibri"/>
                <a:ea typeface="Calibri"/>
                <a:cs typeface="Calibri"/>
                <a:sym typeface="Calibri"/>
              </a:rPr>
              <a:t>producer</a:t>
            </a:r>
            <a:r>
              <a:rPr b="0" lang="en" sz="1200">
                <a:latin typeface="Calibri"/>
                <a:ea typeface="Calibri"/>
                <a:cs typeface="Calibri"/>
                <a:sym typeface="Calibri"/>
              </a:rPr>
              <a:t>, and another that consumes them, the </a:t>
            </a:r>
            <a:r>
              <a:rPr b="0" i="1" lang="en" sz="1200">
                <a:latin typeface="Calibri"/>
                <a:ea typeface="Calibri"/>
                <a:cs typeface="Calibri"/>
                <a:sym typeface="Calibri"/>
              </a:rPr>
              <a:t>consumer</a:t>
            </a:r>
            <a:r>
              <a:rPr b="0" lang="en" sz="1200">
                <a:latin typeface="Calibri"/>
                <a:ea typeface="Calibri"/>
                <a:cs typeface="Calibri"/>
                <a:sym typeface="Calibri"/>
              </a:rPr>
              <a:t>. The two components do not integrate and interact directly but usually do so through an intermediate durable storage layer, such as a queue or a topic. This decoupled architecture facilitates component integration and reuse. Note that application components that are decoupled through asynchronous messaging can be traditional functions or microservices.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In the example web application, the business notices that the response time for the transcoding microservice is poor. Users are noticing that they have to wait a long time for an image to be transcoded and for one image to be done before they can send the next one. This response time is due in part to the synchronous design of the function, which can process only one image at a time and does not return a response to the user until an image has finished processing. To address this issue, the business redesigns the function to use asynchronous loose coupling solutions. </a:t>
            </a:r>
            <a:endParaRPr sz="1200"/>
          </a:p>
          <a:p>
            <a:pPr indent="0" lvl="0" marL="0" rtl="0" algn="l">
              <a:spcBef>
                <a:spcPts val="0"/>
              </a:spcBef>
              <a:spcAft>
                <a:spcPts val="0"/>
              </a:spcAft>
              <a:buNone/>
            </a:pPr>
            <a:r>
              <a:rPr b="0" lang="en" sz="1200">
                <a:latin typeface="Calibri"/>
                <a:ea typeface="Calibri"/>
                <a:cs typeface="Calibri"/>
                <a:sym typeface="Calibri"/>
              </a:rPr>
              <a:t> </a:t>
            </a:r>
            <a:endParaRPr sz="1200"/>
          </a:p>
          <a:p>
            <a:pPr indent="0" lvl="0" marL="0" rtl="0" algn="l">
              <a:spcBef>
                <a:spcPts val="0"/>
              </a:spcBef>
              <a:spcAft>
                <a:spcPts val="0"/>
              </a:spcAft>
              <a:buNone/>
            </a:pPr>
            <a:r>
              <a:rPr b="0" lang="en" sz="1200">
                <a:latin typeface="Calibri"/>
                <a:ea typeface="Calibri"/>
                <a:cs typeface="Calibri"/>
                <a:sym typeface="Calibri"/>
              </a:rPr>
              <a:t>The diagram illustrates the resulting architecture, which consists of the following changes:</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logic that performs the transcoding function moves from the transcoding microservice to a separate consumer application. The microservice becomes a message producer and connects asynchronously to the consumer application by using an SQS queue. For every request that the microservice receives, it stores the uploaded image to a storage system (for example, Amazon Simple Storage Service [Amazon S3]) and puts a message in the queue for the consumer application to process. The microservice immediately responds to the user to acknowledge the receipt of the request and accept the submission of a new request.</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transcoding consumer application periodically polls the SQS queue for a message. For each message that it retrieves, the application performs the transcoding function on the image associated with the message. Note that servers for this application can scale out and scale in as needed to achieve the desired performance targets.</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After the consumer application finishes transcoding an image, it puts a message in an </a:t>
            </a:r>
            <a:r>
              <a:rPr lang="en" sz="1200">
                <a:latin typeface="Calibri"/>
                <a:ea typeface="Calibri"/>
                <a:cs typeface="Calibri"/>
                <a:sym typeface="Calibri"/>
              </a:rPr>
              <a:t>Amazon Simple Notification Service (Amazon SNS) </a:t>
            </a:r>
            <a:r>
              <a:rPr b="0" lang="en" sz="1200">
                <a:latin typeface="Calibri"/>
                <a:ea typeface="Calibri"/>
                <a:cs typeface="Calibri"/>
                <a:sym typeface="Calibri"/>
              </a:rPr>
              <a:t>topic to indicate that it has completed this task. The topic sends an email to the user notifying them that the image has been successfully transcoded.</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39aadbb851_2_83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g339aadbb851_2_838: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What if an on-premises application wants to use the transcoding consumer application in the AWS Cloud to transcode images? How could this integration be achieved so that the on-premises application does not need to connect directly to the consumer application and become tightly coupled with it? The answer is to use Amazon MQ. This service can loosely couple applications running on premises with applications running in the AWS Cloud through asynchronous messaging.</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As the diagram on this slide illustrates, an on-premises application that produces images can send a message to the transcoding consumer application through an Amazon MQ broker. The broker stores messages by using the Amazon Elastic File System (Amazon EFS) or Amazon Elastic Block Store (Amazon EBS) service. By using Amazon MQ to provide a message-based interface for the consumer application, the business can give clients outside of the AWS Cloud the ability to reuse the function in a flexible and consistent way.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39aadbb851_2_85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g339aadbb851_2_85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To help ensure that your application scales as the load increases and that there are no bottlenecks or single points of failure in your system, implement loose coupling. Loose coupling helps isolate the behavior of a component from other components that depend on it, which increases resiliency and agility. Implementing loose coupling between dependencies isolates a failure in one component from impacting another component.</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Loose coupling solutions can be synchronous or asynchronous. In the synchronous category, infrastructure-level solutions usually involve introducing an intermediary component between dependent layers. For example, using an ELB load balancer between a tightly coupled web server and application server layer loosely couples the layers. At the application level, the use of a microservice architecture is an effective way to loosely couple application functions.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Asynchronous loose coupling solutions involve the use of messages, and queues or topics between dependent components. Amazon SQS is an AWS service that support asynchronous messaging by using queues, and Amazon SNS uses topics. Amazon MQ supports both queues and topics.</a:t>
            </a:r>
            <a:br>
              <a:rPr b="0" lang="en" sz="1200">
                <a:latin typeface="Calibri"/>
                <a:ea typeface="Calibri"/>
                <a:cs typeface="Calibri"/>
                <a:sym typeface="Calibri"/>
              </a:rPr>
            </a:br>
            <a:br>
              <a:rPr b="0" lang="en" sz="1200">
                <a:latin typeface="Calibri"/>
                <a:ea typeface="Calibri"/>
                <a:cs typeface="Calibri"/>
                <a:sym typeface="Calibri"/>
              </a:rPr>
            </a:br>
            <a:r>
              <a:rPr b="0" lang="en" sz="1200">
                <a:latin typeface="Calibri"/>
                <a:ea typeface="Calibri"/>
                <a:cs typeface="Calibri"/>
                <a:sym typeface="Calibri"/>
              </a:rPr>
              <a:t>Note that this module focuses on the asynchronous messaging solutions and identifies and introduces the other solutions only for completeness. The next sections discuss Amazon SQS, Amazon SNS, and Amazon MQ in more detail.</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For more information on ELB, see “What is Elastic Load Balancing?” in the </a:t>
            </a:r>
            <a:r>
              <a:rPr b="0" i="1" lang="en" sz="1200">
                <a:latin typeface="Calibri"/>
                <a:ea typeface="Calibri"/>
                <a:cs typeface="Calibri"/>
                <a:sym typeface="Calibri"/>
              </a:rPr>
              <a:t>Elastic Load Balancing User Guide</a:t>
            </a:r>
            <a:r>
              <a:rPr lang="en" sz="1200">
                <a:solidFill>
                  <a:schemeClr val="dk1"/>
                </a:solidFill>
                <a:latin typeface="Calibri"/>
                <a:ea typeface="Calibri"/>
                <a:cs typeface="Calibri"/>
                <a:sym typeface="Calibri"/>
              </a:rPr>
              <a:t>. </a:t>
            </a:r>
            <a:r>
              <a:rPr b="0" i="0" lang="en" sz="1200">
                <a:latin typeface="Calibri"/>
                <a:ea typeface="Calibri"/>
                <a:cs typeface="Calibri"/>
                <a:sym typeface="Calibri"/>
              </a:rPr>
              <a:t>A link is provided in your course resources. </a:t>
            </a:r>
            <a:r>
              <a:rPr b="0" lang="en" sz="1200">
                <a:latin typeface="Calibri"/>
                <a:ea typeface="Calibri"/>
                <a:cs typeface="Calibri"/>
                <a:sym typeface="Calibri"/>
              </a:rPr>
              <a:t>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39aadbb851_2_88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g339aadbb851_2_88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39aadbb851_2_89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339aadbb851_2_89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describes how Amazon SQS works and when to use it.</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39aadbb851_2_89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339aadbb851_2_89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Point-to-point messaging is an asynchronous messaging model that helps you implement a decoupled architecture. It permits two applications to communicate asynchronously by using </a:t>
            </a:r>
            <a:r>
              <a:rPr b="0" i="0" lang="en" sz="1200">
                <a:latin typeface="Calibri"/>
                <a:ea typeface="Calibri"/>
                <a:cs typeface="Calibri"/>
                <a:sym typeface="Calibri"/>
              </a:rPr>
              <a:t>messages and a message queue. It is called </a:t>
            </a:r>
            <a:r>
              <a:rPr b="0" lang="en" sz="1200">
                <a:latin typeface="Calibri"/>
                <a:ea typeface="Calibri"/>
                <a:cs typeface="Calibri"/>
                <a:sym typeface="Calibri"/>
              </a:rPr>
              <a:t>point-to-point because the sending application knows who the receiving application is and sends messages to only one consumer. The sending application is called a </a:t>
            </a:r>
            <a:r>
              <a:rPr b="0" i="1" lang="en" sz="1200">
                <a:latin typeface="Calibri"/>
                <a:ea typeface="Calibri"/>
                <a:cs typeface="Calibri"/>
                <a:sym typeface="Calibri"/>
              </a:rPr>
              <a:t>producer</a:t>
            </a:r>
            <a:r>
              <a:rPr b="1" lang="en" sz="1200">
                <a:latin typeface="Calibri"/>
                <a:ea typeface="Calibri"/>
                <a:cs typeface="Calibri"/>
                <a:sym typeface="Calibri"/>
              </a:rPr>
              <a:t> </a:t>
            </a:r>
            <a:r>
              <a:rPr b="0" lang="en" sz="1200">
                <a:latin typeface="Calibri"/>
                <a:ea typeface="Calibri"/>
                <a:cs typeface="Calibri"/>
                <a:sym typeface="Calibri"/>
              </a:rPr>
              <a:t>because it generates messages and puts them in the queue. The receiving application is a called a </a:t>
            </a:r>
            <a:r>
              <a:rPr b="0" i="1" lang="en" sz="1200">
                <a:latin typeface="Calibri"/>
                <a:ea typeface="Calibri"/>
                <a:cs typeface="Calibri"/>
                <a:sym typeface="Calibri"/>
              </a:rPr>
              <a:t>consumer</a:t>
            </a:r>
            <a:r>
              <a:rPr b="1" lang="en" sz="1200">
                <a:latin typeface="Calibri"/>
                <a:ea typeface="Calibri"/>
                <a:cs typeface="Calibri"/>
                <a:sym typeface="Calibri"/>
              </a:rPr>
              <a:t> </a:t>
            </a:r>
            <a:r>
              <a:rPr b="0" lang="en" sz="1200">
                <a:latin typeface="Calibri"/>
                <a:ea typeface="Calibri"/>
                <a:cs typeface="Calibri"/>
                <a:sym typeface="Calibri"/>
              </a:rPr>
              <a:t>because it gets messages from the queue and processes them.</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A </a:t>
            </a:r>
            <a:r>
              <a:rPr b="0" i="1" lang="en" sz="1200">
                <a:latin typeface="Calibri"/>
                <a:ea typeface="Calibri"/>
                <a:cs typeface="Calibri"/>
                <a:sym typeface="Calibri"/>
              </a:rPr>
              <a:t>message</a:t>
            </a:r>
            <a:r>
              <a:rPr b="0" lang="en" sz="1200">
                <a:latin typeface="Calibri"/>
                <a:ea typeface="Calibri"/>
                <a:cs typeface="Calibri"/>
                <a:sym typeface="Calibri"/>
              </a:rPr>
              <a:t> represents the data sent by the producer to the consumer. A </a:t>
            </a:r>
            <a:r>
              <a:rPr b="0" i="1" lang="en" sz="1200">
                <a:latin typeface="Calibri"/>
                <a:ea typeface="Calibri"/>
                <a:cs typeface="Calibri"/>
                <a:sym typeface="Calibri"/>
              </a:rPr>
              <a:t>message queue </a:t>
            </a:r>
            <a:r>
              <a:rPr b="0" lang="en" sz="1200">
                <a:latin typeface="Calibri"/>
                <a:ea typeface="Calibri"/>
                <a:cs typeface="Calibri"/>
                <a:sym typeface="Calibri"/>
              </a:rPr>
              <a:t>is a temporary repository for messages that are waiting to be processed. Messages are usually small and can be things such as requests, replies, error messages, or information. Examples of messages include customer records, product orders, invoices, and patient records.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 consumer retrieves a message from a queue by polling the queue periodically to check if a message is available for retrieval. If so, the consumer retrieves the message and processes it. This approach is called a </a:t>
            </a:r>
            <a:r>
              <a:rPr b="0" i="1" lang="en" sz="1200">
                <a:latin typeface="Calibri"/>
                <a:ea typeface="Calibri"/>
                <a:cs typeface="Calibri"/>
                <a:sym typeface="Calibri"/>
              </a:rPr>
              <a:t>pull mechanism</a:t>
            </a:r>
            <a:r>
              <a:rPr b="0" lang="en" sz="1200">
                <a:latin typeface="Calibri"/>
                <a:ea typeface="Calibri"/>
                <a:cs typeface="Calibri"/>
                <a:sym typeface="Calibri"/>
              </a:rPr>
              <a:t>.</a:t>
            </a:r>
            <a:endParaRPr sz="1200"/>
          </a:p>
          <a:p>
            <a:pPr indent="0" lvl="0" marL="0" rtl="0" algn="l">
              <a:spcBef>
                <a:spcPts val="0"/>
              </a:spcBef>
              <a:spcAft>
                <a:spcPts val="0"/>
              </a:spcAft>
              <a:buNone/>
            </a:pPr>
            <a:r>
              <a:rPr b="0" lang="en" sz="1200">
                <a:latin typeface="Calibri"/>
                <a:ea typeface="Calibri"/>
                <a:cs typeface="Calibri"/>
                <a:sym typeface="Calibri"/>
              </a:rPr>
              <a:t> </a:t>
            </a:r>
            <a:endParaRPr sz="1200"/>
          </a:p>
          <a:p>
            <a:pPr indent="0" lvl="0" marL="0" rtl="0" algn="l">
              <a:spcBef>
                <a:spcPts val="0"/>
              </a:spcBef>
              <a:spcAft>
                <a:spcPts val="0"/>
              </a:spcAft>
              <a:buNone/>
            </a:pPr>
            <a:r>
              <a:rPr b="0" lang="en" sz="1200">
                <a:latin typeface="Calibri"/>
                <a:ea typeface="Calibri"/>
                <a:cs typeface="Calibri"/>
                <a:sym typeface="Calibri"/>
              </a:rPr>
              <a:t>The diagram on the slide illustrates the message flow in point-to-point messaging, which is as follows:</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producer puts a message in the queue.</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queue stores the message until it is retrieved.</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consumer gets the message from the queue.</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39aadbb851_2_92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g339aadbb851_2_92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Amazon SQS is a fully managed, message queuing service that you can use to decouple application components so they run and fail independently. It acts as a buffer between senders and receivers. For example, it lets web service applications queue messages that are generated by one application component to be consumed by another component.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Amazon SQS works on a massive scale and can process billions of messages per day. It stores all message queues and messages within a single, highly available AWS Region with multiple redundant Availability Zones. This redundancy protects the access to messages from any single computer, network, or Availability Zone failure.</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You can access Amazon SQS by using the AWS Management Console to create queues and test message communication. You can also access Amazon SQS programmatically by using an API through the AWS SDKs.</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39aadbb851_2_57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g339aadbb851_2_57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introduction section describes the content of this module.</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39aadbb851_2_92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339aadbb851_2_92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With Amazon SQS, you do not have to manage a dedicated messaging infrastructure. As a fully managed service, Amazon </a:t>
            </a:r>
            <a:r>
              <a:rPr b="0" lang="en" sz="1200">
                <a:latin typeface="Calibri"/>
                <a:ea typeface="Calibri"/>
                <a:cs typeface="Calibri"/>
                <a:sym typeface="Calibri"/>
              </a:rPr>
              <a:t>SQS automatically provisions and manages the compute, storage, and networking resources needed to support messaging. Amazon SQS requires no administrative overhead and little configuration. </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Amazon SQS provides reliable communication between distributed software components. You can use it to exchange messages between any number of systems without losing any messages. Amazon SQS </a:t>
            </a:r>
            <a:r>
              <a:rPr b="0" lang="en" sz="1200">
                <a:latin typeface="Calibri"/>
                <a:ea typeface="Calibri"/>
                <a:cs typeface="Calibri"/>
                <a:sym typeface="Calibri"/>
              </a:rPr>
              <a:t>provides extremely high message durability because it stores messages on multiple servers. </a:t>
            </a:r>
            <a:r>
              <a:rPr lang="en" sz="1200">
                <a:latin typeface="Calibri"/>
                <a:ea typeface="Calibri"/>
                <a:cs typeface="Calibri"/>
                <a:sym typeface="Calibri"/>
              </a:rPr>
              <a:t>You can reliably deliver large volumes of data at any level of throughput.</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In addition, you control who can send messages to and receive messages from a queue. You can also protect sensitive data by encrypting messages in queues with server-side encryption (SSE) and by using keys that are managed by the AWS Key Management Service (AWS KMS). Amazon SQS decrypts messages only when they are sent to an authorized consumer.</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You can use Amazon SQS to build applications that are fault-tolerant and scalable. </a:t>
            </a:r>
            <a:r>
              <a:rPr b="0" lang="en" sz="1200">
                <a:latin typeface="Calibri"/>
                <a:ea typeface="Calibri"/>
                <a:cs typeface="Calibri"/>
                <a:sym typeface="Calibri"/>
              </a:rPr>
              <a:t>It works on a massive scale and can process billions of messages each day. Messages can be sent and read simultaneously, and multiple producers and consumers can interact with the same queue. </a:t>
            </a:r>
            <a:r>
              <a:rPr lang="en" sz="1200">
                <a:latin typeface="Calibri"/>
                <a:ea typeface="Calibri"/>
                <a:cs typeface="Calibri"/>
                <a:sym typeface="Calibri"/>
              </a:rPr>
              <a:t>You can scale elastically and cost-effectively based on usage so that you don’t have to worry about capacity planning or preprovisioning. </a:t>
            </a:r>
            <a:r>
              <a:rPr b="0" lang="en" sz="1200">
                <a:latin typeface="Calibri"/>
                <a:ea typeface="Calibri"/>
                <a:cs typeface="Calibri"/>
                <a:sym typeface="Calibri"/>
              </a:rPr>
              <a:t>You can also scale the number of messages you send to Amazon SQS up or down without any configuration.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39aadbb851_2_94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g339aadbb851_2_946:notes"/>
          <p:cNvSpPr txBox="1"/>
          <p:nvPr>
            <p:ph idx="1" type="body"/>
          </p:nvPr>
        </p:nvSpPr>
        <p:spPr>
          <a:xfrm>
            <a:off x="280147" y="3463636"/>
            <a:ext cx="6275294" cy="4780767"/>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The basic components of Amazon SQS are messages and queues. This slide lists some of their key features.</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Amazon SQS messages have a maximum size of 256 KB and can contain XML, JSON, and unformatted text. To send messages larger than 256 KB, you can use the Amazon SQS Extended Client Library for Java. You can use this library to send and receive messages with payloads up to 2 GB. In addition, messages in a queue remain in the queue until the consumer deletes them or they exceed the queue’s message retention period. </a:t>
            </a:r>
            <a:r>
              <a:rPr lang="en" sz="1200">
                <a:latin typeface="Calibri"/>
                <a:ea typeface="Calibri"/>
                <a:cs typeface="Calibri"/>
                <a:sym typeface="Calibri"/>
              </a:rPr>
              <a:t>By default, a queue retains messages for 4 days. You can configure a queue to retain messages for up to 14 days.</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Amazon SQS supports two types of queues: standard queues and first-in-first-out (FIFO) queues. One major difference between the two types is that a standard queue occasionally delivers messages in an order different from which they were sent. A FIFO queue, however, strictly preserves the order in which messages are sent and received.</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Queues have a number of parameters that you can configure. They include the following:</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Message retention period: This parameter is the amount of time that Amazon SQS retains messages that remain in the queue. </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latin typeface="Calibri"/>
                <a:ea typeface="Calibri"/>
                <a:cs typeface="Calibri"/>
                <a:sym typeface="Calibri"/>
              </a:rPr>
              <a:t>Visibility timeout: This parameter is the length of time that a message received from a queue by one consumer is not visible to the other message consumers. This queue parameter can be overridden at the message level when a consumer gets a message from the queue.</a:t>
            </a:r>
            <a:endParaRPr sz="1200"/>
          </a:p>
          <a:p>
            <a:pPr indent="-158750" lvl="0" marL="152400" marR="0" rtl="0" algn="l">
              <a:spcBef>
                <a:spcPts val="0"/>
              </a:spcBef>
              <a:spcAft>
                <a:spcPts val="0"/>
              </a:spcAft>
              <a:buClr>
                <a:schemeClr val="dk1"/>
              </a:buClr>
              <a:buSzPts val="1100"/>
              <a:buFont typeface="Arial"/>
              <a:buChar char="•"/>
            </a:pPr>
            <a:r>
              <a:rPr lang="en" sz="1200">
                <a:solidFill>
                  <a:schemeClr val="dk1"/>
                </a:solidFill>
                <a:latin typeface="Calibri"/>
                <a:ea typeface="Calibri"/>
                <a:cs typeface="Calibri"/>
                <a:sym typeface="Calibri"/>
              </a:rPr>
              <a:t>Receive message wait time: This parameter is the maximum amount of time that Amazon SQS waits for messages to become available after the queue gets a receive request. This parameter controls the polling behavior of the queue (short polling or long polling).</a:t>
            </a:r>
            <a:endParaRPr sz="1200"/>
          </a:p>
          <a:p>
            <a:pPr indent="0" lvl="0" marL="0" marR="0" rtl="0" algn="l">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Amazon SQS also features dead-letter queue (DLQ) support. A DLQ is a queue that is associated with another queue—the source queue—and receives the messages from the source queue that could not be processed. After exceeding the maximum number of processing attempts, Amazon SQS automatically moves the message from the source queue to the associated DLQ. A DLQ is like any other SQS queue: messages can be sent to it and received from it. The DLQ of a standard queue must also be a standard queue. Similarly, the DLQ of a FIFO queue must also be a FIFO queue.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You learn more about queue types and queue parameters in the next slides.</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39aadbb851_2_96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2" name="Google Shape;1032;g339aadbb851_2_960: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Consider the example of </a:t>
            </a:r>
            <a:r>
              <a:rPr b="0" lang="en" sz="1200">
                <a:latin typeface="Calibri"/>
                <a:ea typeface="Calibri"/>
                <a:cs typeface="Calibri"/>
                <a:sym typeface="Calibri"/>
              </a:rPr>
              <a:t>a web application that processes customer orders and has an order capture and order fulfillment function</a:t>
            </a:r>
            <a:r>
              <a:rPr lang="en" sz="1200">
                <a:latin typeface="Calibri"/>
                <a:ea typeface="Calibri"/>
                <a:cs typeface="Calibri"/>
                <a:sym typeface="Calibri"/>
              </a:rPr>
              <a:t>. In a tightly coupled design, </a:t>
            </a:r>
            <a:r>
              <a:rPr b="0" lang="en" sz="1200">
                <a:latin typeface="Calibri"/>
                <a:ea typeface="Calibri"/>
                <a:cs typeface="Calibri"/>
                <a:sym typeface="Calibri"/>
              </a:rPr>
              <a:t>as in a monolithic application, </a:t>
            </a:r>
            <a:r>
              <a:rPr lang="en" sz="1200">
                <a:latin typeface="Calibri"/>
                <a:ea typeface="Calibri"/>
                <a:cs typeface="Calibri"/>
                <a:sym typeface="Calibri"/>
              </a:rPr>
              <a:t>both functions would be </a:t>
            </a:r>
            <a:r>
              <a:rPr b="0" lang="en" sz="1200">
                <a:latin typeface="Calibri"/>
                <a:ea typeface="Calibri"/>
                <a:cs typeface="Calibri"/>
                <a:sym typeface="Calibri"/>
              </a:rPr>
              <a:t>implemented and deployed in a single unit. </a:t>
            </a:r>
            <a:r>
              <a:rPr lang="en" sz="1200">
                <a:latin typeface="Calibri"/>
                <a:ea typeface="Calibri"/>
                <a:cs typeface="Calibri"/>
                <a:sym typeface="Calibri"/>
              </a:rPr>
              <a:t>You can decouple the architecture of this application by introducing an SQS queue. You can use the queue to isolate the order fulfillment logic into its own component so that it runs in a separate process from the order capture web application.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In this example, the order capture application is the producer. It creates customer orders and sends them as messages to an SQS queue, the customer order queue. The producer application is scaled to run in three instances that are load balanced by an ALB type load balancer. All three producer instances send messages to the customer order queue. The order fulfillment application is the consumer and processes the orders from the producer instances. The consumer application runs on two instances, which can both retrieve messages from the queue. It polls the queue and receives the messages in the queue. After successfully processing a message, the consumer application deletes the message from the queue. If a message cannot be processed, Amazon SQS sends it to the DLQ.</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Using SQS queues in this example provides the following benefits: </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The application is more resilient to spikes in traffic. The queue acts as a buffer to absorb spikes, and the order capture and order fulfillment functions can scale independently of each other.</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Work can be performed only as fast as necessary to manage costs. Because orders are temporarily stored in a queue when they are captured, they can be processed asynchronously at a different pace.</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If an application exception occurs, order processing can be retried or redirected to a dead-letter queue for reprocessing at a later stage.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39aadbb851_2_100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339aadbb851_2_100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There are two types of SQS queues: standard queues and FIFO queues.</a:t>
            </a:r>
            <a:endParaRPr sz="1200"/>
          </a:p>
          <a:p>
            <a:pPr indent="0" lvl="0" marL="0" marR="0" rtl="0" algn="l">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latin typeface="Calibri"/>
                <a:ea typeface="Calibri"/>
                <a:cs typeface="Calibri"/>
                <a:sym typeface="Calibri"/>
              </a:rPr>
              <a:t>Standard queues offer the following features:</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At-least-once delivery: A message is delivered at least once, but occasionally more than one copy of a message is delivered.</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Best-effort ordering: Occasionally, messages might be delivered in an order that is different from the order in which they were sent.</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Nearly unlimited throughput: Standard queues support a nearly unlimited number of API calls per second for each API operation (SendMessage, ReceiveMessage, or DeleteMessage).</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latin typeface="Calibri"/>
                <a:ea typeface="Calibri"/>
                <a:cs typeface="Calibri"/>
                <a:sym typeface="Calibri"/>
              </a:rPr>
              <a:t>FIFO queues the following features:</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First-in-first out delivery: Messages are delivered in the exact order that they are sent.</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Exactly once processing: Messages are processed exactly once.</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high throughput: FIFO queues support up to 300 API calls per second for each API operation. When you batch 10 messages per operation (maximum), FIFO queues can support up to 3,000 API calls per second.</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As a general guideline, use a standard queue when your consumer application can process messages that arrive more than once and out of order. If your consumer application requires that the order be preserved, use a FIFO queue.</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In the diagram for the standard queue, three messages enter the queue numbered and in the sequence of 1, 2, and 3. Because the standard queue does not guarantee ordering and exactly one delivery, the messages leave the queue in the sequence of 3, 1, 3, and 2. Note that message 3 is delivered twice. However, in the diagram for the FIFO queue, the messages enter the queue in the order of 1, 2, and 3, and exit the queue in the exact same order. In addition, each message is delivered only once.</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339aadbb851_2_107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g339aadbb851_2_1073:notes"/>
          <p:cNvSpPr txBox="1"/>
          <p:nvPr>
            <p:ph idx="1" type="body"/>
          </p:nvPr>
        </p:nvSpPr>
        <p:spPr>
          <a:xfrm>
            <a:off x="280147" y="3463636"/>
            <a:ext cx="6275294" cy="4496085"/>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When creating an SQS queue, you need to consider how your application interacts with the queue and configure the queue parameters accordingly. One particular parameter that you should optimize is the </a:t>
            </a:r>
            <a:r>
              <a:rPr b="0" i="1" lang="en" sz="1200">
                <a:latin typeface="Calibri"/>
                <a:ea typeface="Calibri"/>
                <a:cs typeface="Calibri"/>
                <a:sym typeface="Calibri"/>
              </a:rPr>
              <a:t>receive message wait time</a:t>
            </a:r>
            <a:r>
              <a:rPr lang="en" sz="1200">
                <a:latin typeface="Calibri"/>
                <a:ea typeface="Calibri"/>
                <a:cs typeface="Calibri"/>
                <a:sym typeface="Calibri"/>
              </a:rPr>
              <a:t>.</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b="0" lang="en" sz="1200">
                <a:solidFill>
                  <a:schemeClr val="dk1"/>
                </a:solidFill>
                <a:latin typeface="Calibri"/>
                <a:ea typeface="Calibri"/>
                <a:cs typeface="Calibri"/>
                <a:sym typeface="Calibri"/>
              </a:rPr>
              <a:t>The </a:t>
            </a:r>
            <a:r>
              <a:rPr b="0" lang="en" sz="1200">
                <a:latin typeface="Calibri"/>
                <a:ea typeface="Calibri"/>
                <a:cs typeface="Calibri"/>
                <a:sym typeface="Calibri"/>
              </a:rPr>
              <a:t>receive message wait time</a:t>
            </a:r>
            <a:r>
              <a:rPr b="0" lang="en" sz="1200">
                <a:solidFill>
                  <a:schemeClr val="dk1"/>
                </a:solidFill>
                <a:latin typeface="Calibri"/>
                <a:ea typeface="Calibri"/>
                <a:cs typeface="Calibri"/>
                <a:sym typeface="Calibri"/>
              </a:rPr>
              <a:t> parameter controls the polling type for a queue. Amazon SQS supports both short polling and long polling to retrieve messages from a queue. By default, queues use short polling, which is indicated by a value of zero for the receive message wait time (polling wait </a:t>
            </a:r>
            <a:r>
              <a:rPr lang="en" sz="1200">
                <a:solidFill>
                  <a:schemeClr val="dk1"/>
                </a:solidFill>
                <a:latin typeface="Calibri"/>
                <a:ea typeface="Calibri"/>
                <a:cs typeface="Calibri"/>
                <a:sym typeface="Calibri"/>
              </a:rPr>
              <a:t>time) parameter. Any nonzero value sets long polling, and the maximum allowable value is 20 seconds.</a:t>
            </a:r>
            <a:endParaRPr sz="1200"/>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To provide durability, Amazon SQS redundantly stores the messages in a queue on multiple servers When a consumer requests a message, short polling queries only a subset of the servers (based on a weighted random distribution) and returns messages from only those servers. Amazon SQS then sends a response to the consumer immediately even if the query found no messages. This results in a faster response but increases the number of responses and therefore increases costs. In contrast, long polling queries all of the servers for messages, and Amazon SQS sends a response to the consumer when the polling wait time expires. The resulting effect is that Amazon SQS waits until a message is available in the queue before sending a response.</a:t>
            </a:r>
            <a:r>
              <a:rPr lang="en" sz="1200">
                <a:solidFill>
                  <a:schemeClr val="dk1"/>
                </a:solidFill>
                <a:latin typeface="Calibri"/>
                <a:ea typeface="Calibri"/>
                <a:cs typeface="Calibri"/>
                <a:sym typeface="Calibri"/>
              </a:rPr>
              <a:t> Long polling provides less frequent responses but decreases costs because it reduces the number of empty receives.</a:t>
            </a:r>
            <a:endParaRPr sz="1200"/>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Depending on the frequency of messages arriving in your queue, many of the responses from a queue that uses short polling could be reporting an empty queue. In almost all cases, Amazon SQS long polling is preferable to short polling. One exception is if your application requires an immediate response to its poll requests: for example, as in the case of an application consuming real-time stock prices. Another exception is if your application uses a single thread to poll multiple queues. Using long polling will probably not work because the single thread will wait for the long-poll timeout on any empty queues, delaying the processing of any queues that might contain messages.</a:t>
            </a:r>
            <a:endParaRPr sz="1200"/>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The diagram shows that with short polling, the frequency of responses from the queue to the consumer is high. However, with long polling, the frequency is lower because the queue has to wait for the polling wait time to elapse before returning a response to the consumer.</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39aadbb851_2_110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Google Shape;1176;g339aadbb851_2_110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Another parameter that you should configure appropriately when creating an SQS queue is the message </a:t>
            </a:r>
            <a:r>
              <a:rPr b="0" i="1" lang="en" sz="1200">
                <a:latin typeface="Calibri"/>
                <a:ea typeface="Calibri"/>
                <a:cs typeface="Calibri"/>
                <a:sym typeface="Calibri"/>
              </a:rPr>
              <a:t>visibility timeout</a:t>
            </a:r>
            <a:r>
              <a:rPr b="0" lang="en" sz="1200">
                <a:latin typeface="Calibri"/>
                <a:ea typeface="Calibri"/>
                <a:cs typeface="Calibri"/>
                <a:sym typeface="Calibri"/>
              </a:rPr>
              <a:t>.</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Visibility timeout is the period of time when Amazon SQS prevents other consumers from receiving and processing the same message. The timeout helps ensure that a message does not get processed multiple times and cause duplication. During the visibility timeout, the consumer that received the message should process it and then delete it from the queue. If the consumer fails to process and delete the message before the visibility timeout expires, the message becomes visible to other consumers and might be processed again. Typically, you should set the visibility timeout to the maximum time that it takes your application to process and delete a message from the queue. </a:t>
            </a:r>
            <a:r>
              <a:rPr b="0" lang="en" sz="1200">
                <a:latin typeface="Calibri"/>
                <a:ea typeface="Calibri"/>
                <a:cs typeface="Calibri"/>
                <a:sym typeface="Calibri"/>
              </a:rPr>
              <a:t>The default visibility timeout for a message is 30 seconds. The maximum is 12 hours. As an example, if it takes your application 15 seconds at the most to process and delete a message, you should set the visibility timeout to 15 seconds.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The diagram illustrates how the visibility timeout affects the access to the same message in a queue. The icons that are labeled 1, 2, or 3 are messages. The flow of events is as follows:</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A consumer request the next message, message 1, from the queue.</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queue returns message 1 to the consumer, starts the visibility timeout countdown, and makes the message invisible to other consumers.</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A second consumer requests the next message from the queue which is still message 1. Because the visibility timeout has not been reached yet, message 1 is still invisible to the second consumer and not delivered.</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39aadbb851_2_113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7" name="Google Shape;1207;g339aadbb851_2_113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b="0" i="0" lang="en" sz="1200">
                <a:solidFill>
                  <a:schemeClr val="dk1"/>
                </a:solidFill>
                <a:latin typeface="Calibri"/>
                <a:ea typeface="Calibri"/>
                <a:cs typeface="Calibri"/>
                <a:sym typeface="Calibri"/>
              </a:rPr>
              <a:t>The following scenario illustrates the lifecycle of a message in an SQS queue and how Amazon SQS messaging works:</a:t>
            </a:r>
            <a:endParaRPr sz="1200"/>
          </a:p>
          <a:p>
            <a:pPr indent="-209550" lvl="0" marL="203200" marR="0" rtl="0" algn="l">
              <a:spcBef>
                <a:spcPts val="0"/>
              </a:spcBef>
              <a:spcAft>
                <a:spcPts val="0"/>
              </a:spcAft>
              <a:buClr>
                <a:schemeClr val="dk1"/>
              </a:buClr>
              <a:buSzPts val="1100"/>
              <a:buFont typeface="Calibri"/>
              <a:buAutoNum type="arabicPeriod"/>
            </a:pPr>
            <a:r>
              <a:rPr b="0" i="0" lang="en" sz="1200">
                <a:solidFill>
                  <a:schemeClr val="dk1"/>
                </a:solidFill>
                <a:latin typeface="Calibri"/>
                <a:ea typeface="Calibri"/>
                <a:cs typeface="Calibri"/>
                <a:sym typeface="Calibri"/>
              </a:rPr>
              <a:t>First, a producer sends a message to a queue, and the message is distributed across the queue’s servers redundantly.</a:t>
            </a:r>
            <a:endParaRPr sz="1200"/>
          </a:p>
          <a:p>
            <a:pPr indent="-209550" lvl="0" marL="203200" marR="0" rtl="0" algn="l">
              <a:spcBef>
                <a:spcPts val="0"/>
              </a:spcBef>
              <a:spcAft>
                <a:spcPts val="0"/>
              </a:spcAft>
              <a:buClr>
                <a:schemeClr val="dk1"/>
              </a:buClr>
              <a:buSzPts val="1100"/>
              <a:buFont typeface="Calibri"/>
              <a:buAutoNum type="arabicPeriod"/>
            </a:pPr>
            <a:r>
              <a:rPr lang="en" sz="1200">
                <a:latin typeface="Calibri"/>
                <a:ea typeface="Calibri"/>
                <a:cs typeface="Calibri"/>
                <a:sym typeface="Calibri"/>
              </a:rPr>
              <a:t>When a consumer is ready to process the message, it retrieves the message from the queue, and the visibility timeout period starts. While the message is being processed, it remains in the queue. During the visibility timeout, other consumers cannot process the message. In this example, the visibility timeout is set at 40 seconds. </a:t>
            </a:r>
            <a:endParaRPr sz="1200"/>
          </a:p>
          <a:p>
            <a:pPr indent="-209550" lvl="0" marL="203200" rtl="0" algn="l">
              <a:spcBef>
                <a:spcPts val="0"/>
              </a:spcBef>
              <a:spcAft>
                <a:spcPts val="0"/>
              </a:spcAft>
              <a:buClr>
                <a:schemeClr val="dk1"/>
              </a:buClr>
              <a:buSzPts val="1100"/>
              <a:buFont typeface="Calibri"/>
              <a:buAutoNum type="arabicPeriod"/>
            </a:pPr>
            <a:r>
              <a:rPr b="0" i="0" lang="en" sz="1200">
                <a:solidFill>
                  <a:schemeClr val="dk1"/>
                </a:solidFill>
                <a:latin typeface="Calibri"/>
                <a:ea typeface="Calibri"/>
                <a:cs typeface="Calibri"/>
                <a:sym typeface="Calibri"/>
              </a:rPr>
              <a:t>After processing the message, the consumer deletes the message from the queue during the visibility timeout period. This action prevents the message from being received and processed again when the visibility timeout expires. Amazon SQS doesn't automatically delete the message. Because Amazon SQS is a distributed system, there is no guarantee that the consumer actually receives the message (for example, because of a connectivity issue or an issue in the consumer application). Therefore, the consumer must delete the message from the queue after receiving and processing it.</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If the visibility timeout expires and the consumer that received the message didn’t delete it, the message becomes visible again to be consumed.</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339aadbb851_2_122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Google Shape;1304;g339aadbb851_2_1227:notes"/>
          <p:cNvSpPr txBox="1"/>
          <p:nvPr>
            <p:ph idx="1" type="body"/>
          </p:nvPr>
        </p:nvSpPr>
        <p:spPr>
          <a:xfrm>
            <a:off x="280147" y="3463636"/>
            <a:ext cx="6275294" cy="4541634"/>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Using a message queue is a great fit for asynchronous service-to-service communication. Some specific use cases for Amazon SQS include the following:</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Work queues: Decouple components of a distributed application that might not all process the same amount of work at the same rate. You can place work in a queue that multiple consumers (workers) in an Auto Scaling group can process. The consumers can scale up and down based on workload and latency requirements. For example, consider a car navigation system that collects data from thousands of cars to provide up-to-date road condition and routing information. This information is stored in a map database in the cloud. Because the sensors on a car send the data in real time and with a high-frequency, the data is first stored as messages in a queue. The application component that updates the database retrieves and processes the messages from the queue at its own pace. It can scale up or down based on </a:t>
            </a:r>
            <a:r>
              <a:rPr lang="en" sz="1200">
                <a:solidFill>
                  <a:schemeClr val="dk1"/>
                </a:solidFill>
                <a:latin typeface="Calibri"/>
                <a:ea typeface="Calibri"/>
                <a:cs typeface="Calibri"/>
                <a:sym typeface="Calibri"/>
              </a:rPr>
              <a:t>the desired targets for the performance of the database refresh.</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Buffering and batch operations: Add scalability and reliability to your architecture, and smooth out temporary volume spikes without losing messages or increasing latency. Batching message requests gives a consumer the ability to process them in bulk and at a later time than when they were created. For example, a stock trading application can separate the capturing of real-time trade transactions from the update of the corresponding customer portfolio balances. During the day, the transactions are captured and batched into a queue. At night, the batch is processed to update customer balances.</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Request offloading: Queue requests to move slow operations off of interactive request paths. For example, in a banking application, separate the frontend application that a customer can use to make a bill payment from the backend application that processes it. In this way, the customer gets an immediate response, and the bill payment is processed in the background. </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Trigger Amazon EC2 Auto Scaling: Use SQS queues to help determine the load on an application. When they are combined with Amazon EC2 Auto Scaling, you can scale the number of EC2 instances out or in depending on the volume of traffic measured by the number of messages in the queue. For example, consider an order fulfillment application that retrieves and processes order messages from a queue. The application runs in an Amazon EC2 Auto Scaling group. If you want to provide a service level such that there are no more than 10 orders waiting in the queue at any given time, you can create an Amazon CloudWatch alarm that triggers the addition of another instance to the Auto Scaling group when the queue’s </a:t>
            </a:r>
            <a:r>
              <a:rPr b="0" i="1" lang="en" sz="1200">
                <a:latin typeface="Calibri"/>
                <a:ea typeface="Calibri"/>
                <a:cs typeface="Calibri"/>
                <a:sym typeface="Calibri"/>
              </a:rPr>
              <a:t>NumberOfMessagesSent</a:t>
            </a:r>
            <a:r>
              <a:rPr lang="en" sz="1200">
                <a:latin typeface="Calibri"/>
                <a:ea typeface="Calibri"/>
                <a:cs typeface="Calibri"/>
                <a:sym typeface="Calibri"/>
              </a:rPr>
              <a:t> metric is greater than 10.</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There are scenarios when using a queue is not recommended. They include the following:</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Selecting specific messages: You might want to selectively receive messages from a queue that match a particular set of attributes or match a one-time logical query. For example, a service requests a message with a particular attribute because it contains a response to another message that the service sent out. In this scenario, the queue can have messages in it that no one is polling for and are never consumed. </a:t>
            </a:r>
            <a:endParaRPr sz="1200"/>
          </a:p>
          <a:p>
            <a:pPr indent="-158750" lvl="0" marL="152400" marR="0" rtl="0" algn="l">
              <a:spcBef>
                <a:spcPts val="0"/>
              </a:spcBef>
              <a:spcAft>
                <a:spcPts val="0"/>
              </a:spcAft>
              <a:buClr>
                <a:schemeClr val="dk1"/>
              </a:buClr>
              <a:buSzPts val="1100"/>
              <a:buFont typeface="Arial"/>
              <a:buChar char="•"/>
            </a:pPr>
            <a:r>
              <a:rPr lang="en" sz="1200">
                <a:latin typeface="Calibri"/>
                <a:ea typeface="Calibri"/>
                <a:cs typeface="Calibri"/>
                <a:sym typeface="Calibri"/>
              </a:rPr>
              <a:t>Managing large messages: Most messaging protocols and implementations work best with reasonably sized messages (in the tens or hundreds of KBs). As message sizes grow, it’s best to use a dedicated storage system (such as Amazon S3) and pass a reference to an object in the store that is in the message itself.</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39aadbb851_2_124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g339aadbb851_2_124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339aadbb851_2_125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g339aadbb851_2_125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You will now complete a lab. The next slides summarize what you will do in the lab, and the lab environment includes detailed instructions.</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39aadbb851_2_57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339aadbb851_2_57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339aadbb851_2_125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g339aadbb851_2_125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Access the lab environment through your online course to get additional details and complete the lab.</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339aadbb851_2_126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g339aadbb851_2_126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 sz="1200">
                <a:latin typeface="Calibri"/>
                <a:ea typeface="Calibri"/>
                <a:cs typeface="Calibri"/>
                <a:sym typeface="Calibri"/>
              </a:rPr>
            </a:br>
            <a:r>
              <a:rPr lang="en" sz="1200">
                <a:latin typeface="Calibri"/>
                <a:ea typeface="Calibri"/>
                <a:cs typeface="Calibri"/>
                <a:sym typeface="Calibri"/>
              </a:rPr>
              <a:t>|</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|Suggested responses for question 1</a:t>
            </a:r>
            <a:r>
              <a:rPr lang="en" sz="1200">
                <a:latin typeface="Calibri"/>
                <a:ea typeface="Calibri"/>
                <a:cs typeface="Calibri"/>
                <a:sym typeface="Calibri"/>
              </a:rPr>
              <a:t>: How did you configure the SNS topic to send messages to the desired locations?</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|You needed the SNS topic to notify the SQS queue and also you through email. First, you created a subscription for the SNS topic to send a message to the SQS queue. Then you went to the Amazon SQS console page and subscribed to the appropriate SNS topic. This verified that the SQS queue would be notified by the SNS topic. Secondly, you configured email subscriptions for the user (you). Then you went into your email and opened the invitation to subscribe to the SNS topic and subscribed. This guaranteed that Amazon SNS would also send you an email notification.</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a:t>
            </a:r>
            <a:r>
              <a:rPr b="1" lang="en" sz="1200">
                <a:latin typeface="Calibri"/>
                <a:ea typeface="Calibri"/>
                <a:cs typeface="Calibri"/>
                <a:sym typeface="Calibri"/>
              </a:rPr>
              <a:t>Suggested responses for question 2</a:t>
            </a:r>
            <a:r>
              <a:rPr lang="en" sz="1200">
                <a:latin typeface="Calibri"/>
                <a:ea typeface="Calibri"/>
                <a:cs typeface="Calibri"/>
                <a:sym typeface="Calibri"/>
              </a:rPr>
              <a:t>: How did you configure Amazon S3 to notify Amazon SNS when a new image is uploaded?</a:t>
            </a:r>
            <a:br>
              <a:rPr lang="en" sz="1200">
                <a:latin typeface="Calibri"/>
                <a:ea typeface="Calibri"/>
                <a:cs typeface="Calibri"/>
                <a:sym typeface="Calibri"/>
              </a:rPr>
            </a:br>
            <a:r>
              <a:rPr lang="en" sz="1200">
                <a:latin typeface="Calibri"/>
                <a:ea typeface="Calibri"/>
                <a:cs typeface="Calibri"/>
                <a:sym typeface="Calibri"/>
              </a:rPr>
              <a:t>|</a:t>
            </a:r>
            <a:br>
              <a:rPr lang="en" sz="1200">
                <a:latin typeface="Calibri"/>
                <a:ea typeface="Calibri"/>
                <a:cs typeface="Calibri"/>
                <a:sym typeface="Calibri"/>
              </a:rPr>
            </a:br>
            <a:r>
              <a:rPr lang="en" sz="1200">
                <a:latin typeface="Calibri"/>
                <a:ea typeface="Calibri"/>
                <a:cs typeface="Calibri"/>
                <a:sym typeface="Calibri"/>
              </a:rPr>
              <a:t>|You configured the S3 bucket that receives images to send a notification to the SNS topic by using Amazon S3 Event Notifications. You did this by creating an event notification on the Properties tab of the S3 bucket. You can use the Amazon S3 Event Notifications feature to receive notifications when certain events happen in your S3 bucket.</a:t>
            </a:r>
            <a:endParaRPr b="1"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br>
              <a:rPr lang="en" sz="1200">
                <a:latin typeface="Calibri"/>
                <a:ea typeface="Calibri"/>
                <a:cs typeface="Calibri"/>
                <a:sym typeface="Calibri"/>
              </a:rPr>
            </a:br>
            <a:r>
              <a:rPr lang="en" sz="1200">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339aadbb851_2_126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1" name="Google Shape;1351;g339aadbb851_2_126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describes how Amazon SNS works to decouple tightly coupled architectures and when to use this service.</a:t>
            </a:r>
            <a:endParaRPr sz="1200"/>
          </a:p>
          <a:p>
            <a:pPr indent="0" lvl="0" marL="0" rtl="0" algn="l">
              <a:spcBef>
                <a:spcPts val="0"/>
              </a:spcBef>
              <a:spcAft>
                <a:spcPts val="0"/>
              </a:spcAft>
              <a:buNone/>
            </a:pPr>
            <a:r>
              <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339aadbb851_2_127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8" name="Google Shape;1358;g339aadbb851_2_127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Publish/subscribe (pub/sub) messaging is a messaging model that can be used to decouple applications asynchronously. It provides instant event notifications for distributed applications and permits messages to be broadcast to different parts of a system asynchronously.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The sending application is called a </a:t>
            </a:r>
            <a:r>
              <a:rPr i="1" lang="en" sz="1200">
                <a:latin typeface="Calibri"/>
                <a:ea typeface="Calibri"/>
                <a:cs typeface="Calibri"/>
                <a:sym typeface="Calibri"/>
              </a:rPr>
              <a:t>publisher</a:t>
            </a:r>
            <a:r>
              <a:rPr b="0" lang="en" sz="1200">
                <a:latin typeface="Calibri"/>
                <a:ea typeface="Calibri"/>
                <a:cs typeface="Calibri"/>
                <a:sym typeface="Calibri"/>
              </a:rPr>
              <a:t> because it sends messages to one or more recipients and does not necessarily know anything about them. The publisher publishes the messages to an interim destination called a </a:t>
            </a:r>
            <a:r>
              <a:rPr i="1" lang="en" sz="1200">
                <a:latin typeface="Calibri"/>
                <a:ea typeface="Calibri"/>
                <a:cs typeface="Calibri"/>
                <a:sym typeface="Calibri"/>
              </a:rPr>
              <a:t>topic</a:t>
            </a:r>
            <a:r>
              <a:rPr b="0" lang="en" sz="1200">
                <a:latin typeface="Calibri"/>
                <a:ea typeface="Calibri"/>
                <a:cs typeface="Calibri"/>
                <a:sym typeface="Calibri"/>
              </a:rPr>
              <a:t>. The receiving applications are called </a:t>
            </a:r>
            <a:r>
              <a:rPr i="1" lang="en" sz="1200">
                <a:latin typeface="Calibri"/>
                <a:ea typeface="Calibri"/>
                <a:cs typeface="Calibri"/>
                <a:sym typeface="Calibri"/>
              </a:rPr>
              <a:t>subscribers</a:t>
            </a:r>
            <a:r>
              <a:rPr b="0" lang="en" sz="1200">
                <a:latin typeface="Calibri"/>
                <a:ea typeface="Calibri"/>
                <a:cs typeface="Calibri"/>
                <a:sym typeface="Calibri"/>
              </a:rPr>
              <a:t> because they express interest in receiving messages from the publisher by subscribing to the topic. The messages in a topic are automatically broadcasted to the subscribers asynchronously. This approach is called a </a:t>
            </a:r>
            <a:r>
              <a:rPr i="1" lang="en" sz="1200">
                <a:latin typeface="Calibri"/>
                <a:ea typeface="Calibri"/>
                <a:cs typeface="Calibri"/>
                <a:sym typeface="Calibri"/>
              </a:rPr>
              <a:t>push mechanism </a:t>
            </a:r>
            <a:r>
              <a:rPr b="0" lang="en" sz="1200">
                <a:latin typeface="Calibri"/>
                <a:ea typeface="Calibri"/>
                <a:cs typeface="Calibri"/>
                <a:sym typeface="Calibri"/>
              </a:rPr>
              <a:t>and eliminates the need to periodically check or poll for new messages.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Unlike message queues, which store messages until they are retrieved and deleted, message topics transfer messages with no or little queueing and push them out immediately to all subscribers. The subscribers often perform different functions and can each do something different with the message in parallel. The publisher doesn’t need to know who is using the information that it broadcasts, and the subscribers don’t need to know who the message comes from. This style of messaging is a little different from message queues, where the component that sends the message often knows the destination it is sending to.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The diagram on the slide illustrates how pub/sub messaging works, which is as follows:</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A recipient that is interested in receiving messages from a topic subscribes to the topic. In this case, the recipients are Subscribers 1, 2, and 3.</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publisher publishes a message to the topic.</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topic pushes the messages to the subscribers of the topic.</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339aadbb851_2_130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3" name="Google Shape;1393;g339aadbb851_2_1309: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Amazon SNS is a web service that you can use to set up, operate, and send notifications from the cloud. The service follows the pub/sub messaging model, where notifications are delivered to clients by using a push mechanism.</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Amazon SNS is designed to meet the needs of the largest and most demanding applications, and it permits applications to publish an unlimited number of messages at any time. With no maintenance or management overhead and pay-as-you-go pricing, Amazon SNS gives developers a mechanism to incorporate a powerful notification system with their applications.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When you use Amazon SNS, you create a topic and set policies that restrict who can publish or subscribe to the topic. A publisher sends messages to topics that they have either created or that they have permission to publish to. Amazon SNS matches the topic to a list of subscribers who have subscribed to that topic and delivers the message to each of those subscribers. Each topic has a unique name that identifies the Amazon SNS endpoint for publishers to post messages and subscribers to register for notifications. Subscribers receive all messages that are published to the topics that they subscribe to, and all subscribers to a topic receive the same messages. In addition, both publishers and subscribers can use TLS to help secure the channel to send and receive messages.</a:t>
            </a:r>
            <a:endParaRPr sz="1200"/>
          </a:p>
          <a:p>
            <a:pPr indent="0" lvl="0" marL="0" rtl="0" algn="l">
              <a:spcBef>
                <a:spcPts val="0"/>
              </a:spcBef>
              <a:spcAft>
                <a:spcPts val="0"/>
              </a:spcAft>
              <a:buNone/>
            </a:pPr>
            <a:r>
              <a:rPr b="0" lang="en" sz="1200">
                <a:latin typeface="Calibri"/>
                <a:ea typeface="Calibri"/>
                <a:cs typeface="Calibri"/>
                <a:sym typeface="Calibri"/>
              </a:rPr>
              <a:t> </a:t>
            </a:r>
            <a:endParaRPr sz="1200"/>
          </a:p>
          <a:p>
            <a:pPr indent="0" lvl="0" marL="0" rtl="0" algn="l">
              <a:spcBef>
                <a:spcPts val="0"/>
              </a:spcBef>
              <a:spcAft>
                <a:spcPts val="0"/>
              </a:spcAft>
              <a:buNone/>
            </a:pPr>
            <a:r>
              <a:rPr b="0" lang="en" sz="1200">
                <a:latin typeface="Calibri"/>
                <a:ea typeface="Calibri"/>
                <a:cs typeface="Calibri"/>
                <a:sym typeface="Calibri"/>
              </a:rPr>
              <a:t>Amazon SNS provides durable storage of a message while it processes the message. Upon receiving a publish request, Amazon SNS stores multiple copies of the message to disk across multiple Availability Zones before acknowledging receipt of the request to the publisher. Amazon SNS deletes the message after publishing it to the subscribers. Unlike Amazon SQS, Amazon SNS does not persist messages.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You can access Amazon SNS by using the AWS Management Console to create topics and subscriptions, and test message publication. You can also access Amazon SNS programmatically by using an API through the AWS SDKs.</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339aadbb851_2_131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Google Shape;1402;g339aadbb851_2_131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Amazon SNS supports multiple destinations for delivering messages, including the following:</a:t>
            </a:r>
            <a:endParaRPr sz="1200"/>
          </a:p>
          <a:p>
            <a:pPr indent="-158750" lvl="0" marL="152400" rtl="0" algn="l">
              <a:spcBef>
                <a:spcPts val="0"/>
              </a:spcBef>
              <a:spcAft>
                <a:spcPts val="0"/>
              </a:spcAft>
              <a:buClr>
                <a:schemeClr val="dk1"/>
              </a:buClr>
              <a:buSzPts val="1100"/>
              <a:buFont typeface="Arial"/>
              <a:buChar char="•"/>
            </a:pPr>
            <a:r>
              <a:rPr b="0" i="0" lang="en" sz="1200">
                <a:latin typeface="Calibri"/>
                <a:ea typeface="Calibri"/>
                <a:cs typeface="Calibri"/>
                <a:sym typeface="Calibri"/>
              </a:rPr>
              <a:t>Email destination: Amazon SNS sends the message to a registered email address. The message can be sent in a text format or as a JSON object.</a:t>
            </a:r>
            <a:endParaRPr sz="1200"/>
          </a:p>
          <a:p>
            <a:pPr indent="-158750" lvl="0" marL="152400" marR="0" rtl="0" algn="l">
              <a:spcBef>
                <a:spcPts val="0"/>
              </a:spcBef>
              <a:spcAft>
                <a:spcPts val="0"/>
              </a:spcAft>
              <a:buClr>
                <a:schemeClr val="dk1"/>
              </a:buClr>
              <a:buSzPts val="1100"/>
              <a:buFont typeface="Arial"/>
              <a:buChar char="•"/>
            </a:pPr>
            <a:r>
              <a:rPr b="0" i="0" lang="en" sz="1200">
                <a:latin typeface="Calibri"/>
                <a:ea typeface="Calibri"/>
                <a:cs typeface="Calibri"/>
                <a:sym typeface="Calibri"/>
              </a:rPr>
              <a:t>Mobile text messaging destination: Amazon SNS sends the message to a registered phone number as a Short Message Service (SMS) text message.</a:t>
            </a:r>
            <a:endParaRPr sz="1200"/>
          </a:p>
          <a:p>
            <a:pPr indent="-158750" lvl="0" marL="152400" marR="0" rtl="0" algn="l">
              <a:spcBef>
                <a:spcPts val="0"/>
              </a:spcBef>
              <a:spcAft>
                <a:spcPts val="0"/>
              </a:spcAft>
              <a:buClr>
                <a:schemeClr val="dk1"/>
              </a:buClr>
              <a:buSzPts val="1100"/>
              <a:buFont typeface="Arial"/>
              <a:buChar char="•"/>
            </a:pPr>
            <a:r>
              <a:rPr b="0" i="0" lang="en" sz="1200">
                <a:latin typeface="Calibri"/>
                <a:ea typeface="Calibri"/>
                <a:cs typeface="Calibri"/>
                <a:sym typeface="Calibri"/>
              </a:rPr>
              <a:t>Mobile push notifications endpoint: Amazon SNS sends the message to a mobile device endpoint as a native push notification.</a:t>
            </a:r>
            <a:endParaRPr sz="1200"/>
          </a:p>
          <a:p>
            <a:pPr indent="-158750" lvl="0" marL="152400" rtl="0" algn="l">
              <a:spcBef>
                <a:spcPts val="0"/>
              </a:spcBef>
              <a:spcAft>
                <a:spcPts val="0"/>
              </a:spcAft>
              <a:buClr>
                <a:schemeClr val="dk1"/>
              </a:buClr>
              <a:buSzPts val="1100"/>
              <a:buFont typeface="Arial"/>
              <a:buChar char="•"/>
            </a:pPr>
            <a:r>
              <a:rPr b="0" i="0" lang="en" sz="1200">
                <a:latin typeface="Calibri"/>
                <a:ea typeface="Calibri"/>
                <a:cs typeface="Calibri"/>
                <a:sym typeface="Calibri"/>
              </a:rPr>
              <a:t>HTTP or HTTPS endpoint: Amazon SNS sends the message to a URL address by using an HTTP POST request.</a:t>
            </a:r>
            <a:endParaRPr sz="1200"/>
          </a:p>
          <a:p>
            <a:pPr indent="-158750" lvl="0" marL="152400" marR="0" rtl="0" algn="l">
              <a:spcBef>
                <a:spcPts val="0"/>
              </a:spcBef>
              <a:spcAft>
                <a:spcPts val="0"/>
              </a:spcAft>
              <a:buClr>
                <a:schemeClr val="dk1"/>
              </a:buClr>
              <a:buSzPts val="1100"/>
              <a:buFont typeface="Arial"/>
              <a:buChar char="•"/>
            </a:pPr>
            <a:r>
              <a:rPr b="0" i="0" lang="en" sz="1200">
                <a:latin typeface="Calibri"/>
                <a:ea typeface="Calibri"/>
                <a:cs typeface="Calibri"/>
                <a:sym typeface="Calibri"/>
              </a:rPr>
              <a:t>AWS Lambda function: Amazon SNS sends the message to a Lambda function to invoke the custom business logic to run.</a:t>
            </a:r>
            <a:endParaRPr sz="1200"/>
          </a:p>
          <a:p>
            <a:pPr indent="-158750" lvl="0" marL="152400" marR="0" rtl="0" algn="l">
              <a:spcBef>
                <a:spcPts val="0"/>
              </a:spcBef>
              <a:spcAft>
                <a:spcPts val="0"/>
              </a:spcAft>
              <a:buClr>
                <a:schemeClr val="dk1"/>
              </a:buClr>
              <a:buSzPts val="1100"/>
              <a:buFont typeface="Arial"/>
              <a:buChar char="•"/>
            </a:pPr>
            <a:r>
              <a:rPr b="0" i="0" lang="en" sz="1200">
                <a:latin typeface="Calibri"/>
                <a:ea typeface="Calibri"/>
                <a:cs typeface="Calibri"/>
                <a:sym typeface="Calibri"/>
              </a:rPr>
              <a:t>SQS queue: Amazon SNS sends the message to an SQS queue for a receiver application to process at a later time.</a:t>
            </a:r>
            <a:endParaRPr sz="1200"/>
          </a:p>
          <a:p>
            <a:pPr indent="-158750" lvl="0" marL="152400" marR="0" rtl="0" algn="l">
              <a:spcBef>
                <a:spcPts val="0"/>
              </a:spcBef>
              <a:spcAft>
                <a:spcPts val="0"/>
              </a:spcAft>
              <a:buClr>
                <a:schemeClr val="dk1"/>
              </a:buClr>
              <a:buSzPts val="1100"/>
              <a:buFont typeface="Arial"/>
              <a:buChar char="•"/>
            </a:pPr>
            <a:r>
              <a:rPr b="0" i="0" lang="en" sz="1200">
                <a:latin typeface="Calibri"/>
                <a:ea typeface="Calibri"/>
                <a:cs typeface="Calibri"/>
                <a:sym typeface="Calibri"/>
              </a:rPr>
              <a:t>Amazon Kinesis Data Firehose delivery stream: Amazon SNS sends the message to a Firehose delivery stream for delivery to storage and analytics endpoints.</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339aadbb851_2_134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2" name="Google Shape;1432;g339aadbb851_2_1346: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You </a:t>
            </a:r>
            <a:r>
              <a:rPr lang="en" sz="1200">
                <a:latin typeface="Calibri"/>
                <a:ea typeface="Calibri"/>
                <a:cs typeface="Calibri"/>
                <a:sym typeface="Calibri"/>
              </a:rPr>
              <a:t>can use </a:t>
            </a:r>
            <a:r>
              <a:rPr b="0" lang="en" sz="1200">
                <a:latin typeface="Calibri"/>
                <a:ea typeface="Calibri"/>
                <a:cs typeface="Calibri"/>
                <a:sym typeface="Calibri"/>
              </a:rPr>
              <a:t>Amazon SNS to support a wide variety of needs, including event notification, workflow systems, mobile applications, and any other application that generates or consumes notifications.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Some specific uses cases for Amazon SNS include the following:</a:t>
            </a:r>
            <a:endParaRPr sz="1200"/>
          </a:p>
          <a:p>
            <a:pPr indent="-158750" lvl="0" marL="152400" rtl="0" algn="l">
              <a:spcBef>
                <a:spcPts val="0"/>
              </a:spcBef>
              <a:spcAft>
                <a:spcPts val="0"/>
              </a:spcAft>
              <a:buClr>
                <a:schemeClr val="dk1"/>
              </a:buClr>
              <a:buSzPts val="1100"/>
              <a:buFont typeface="Arial"/>
              <a:buChar char="•"/>
            </a:pPr>
            <a:r>
              <a:rPr b="0" i="0" lang="en" sz="1200">
                <a:latin typeface="Calibri"/>
                <a:ea typeface="Calibri"/>
                <a:cs typeface="Calibri"/>
                <a:sym typeface="Calibri"/>
              </a:rPr>
              <a:t>Application and system alerts: You can use Amazon SNS to receive immediate notification when an event occurs, such as a change to an Auto Scaling group.</a:t>
            </a:r>
            <a:endParaRPr sz="1200"/>
          </a:p>
          <a:p>
            <a:pPr indent="-158750" lvl="0" marL="152400" rtl="0" algn="l">
              <a:spcBef>
                <a:spcPts val="0"/>
              </a:spcBef>
              <a:spcAft>
                <a:spcPts val="0"/>
              </a:spcAft>
              <a:buClr>
                <a:schemeClr val="dk1"/>
              </a:buClr>
              <a:buSzPts val="1100"/>
              <a:buFont typeface="Arial"/>
              <a:buChar char="•"/>
            </a:pPr>
            <a:r>
              <a:rPr b="0" i="0" lang="en" sz="1200">
                <a:latin typeface="Calibri"/>
                <a:ea typeface="Calibri"/>
                <a:cs typeface="Calibri"/>
                <a:sym typeface="Calibri"/>
              </a:rPr>
              <a:t>Push email and text messaging: You can use Amazon SNS to push targeted news headlines to subscribers by email or SMS. </a:t>
            </a:r>
            <a:endParaRPr sz="1200"/>
          </a:p>
          <a:p>
            <a:pPr indent="-158750" lvl="0" marL="152400" rtl="0" algn="l">
              <a:spcBef>
                <a:spcPts val="0"/>
              </a:spcBef>
              <a:spcAft>
                <a:spcPts val="0"/>
              </a:spcAft>
              <a:buClr>
                <a:schemeClr val="dk1"/>
              </a:buClr>
              <a:buSzPts val="1100"/>
              <a:buFont typeface="Arial"/>
              <a:buChar char="•"/>
            </a:pPr>
            <a:r>
              <a:rPr b="0" i="0" lang="en" sz="1200">
                <a:latin typeface="Calibri"/>
                <a:ea typeface="Calibri"/>
                <a:cs typeface="Calibri"/>
                <a:sym typeface="Calibri"/>
              </a:rPr>
              <a:t>Mobile push notifications: You can use Amazon SNS to send notifications to an application (for example, to indicate that an update is available). The notification message can include a link to download and install the update.</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339aadbb851_2_135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g339aadbb851_2_135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Using highly available services such as Amazon SNS and Amazon SQS to perform message routing is an effective way to distribute messages to decoupled application functions.</a:t>
            </a:r>
            <a:endParaRPr sz="1200"/>
          </a:p>
          <a:p>
            <a:pPr indent="0" lvl="0" marL="0" rtl="0" algn="l">
              <a:spcBef>
                <a:spcPts val="0"/>
              </a:spcBef>
              <a:spcAft>
                <a:spcPts val="0"/>
              </a:spcAft>
              <a:buNone/>
            </a:pPr>
            <a:r>
              <a:rPr b="0" lang="en" sz="1200">
                <a:latin typeface="Calibri"/>
                <a:ea typeface="Calibri"/>
                <a:cs typeface="Calibri"/>
                <a:sym typeface="Calibri"/>
              </a:rPr>
              <a:t>This example illustrates a fanout scenario that uses Amazon SNS and Amazon SQS. In a fanout scenario, a message is sent to an SNS topic and is then replicated and pushed to multiple SQS queues, HTTP endpoints, or email addresses. This can be used for parallel asynchronous processing.</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In this example, a mobile client uploads an image to an S3 bucket to convert it into three different sizes that are suitable for a thumbnail, a mobile application, and a web application. The flow of the use case is as follows:</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mobile application uploads the image to an S3 bucket.</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Once the image is uploaded to the bucket, the event notification feature of Amazon S3 invokes a notification that publishes a message to an SNS topic. The message contains the object URL of the image in Amazon S3.</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topic simultaneously delivers the message (fans out) to three different queues: generate thumbnail queue, size for mobile queue, and size for web queue. Each queue is observed by different applications running in their own Auto Scaling group.</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The thumbnail application polls the generate thumbnail queue, the mobile sizing application polls the size for mobile queue, and the web sizing application polls the size for web queue.</a:t>
            </a:r>
            <a:endParaRPr sz="1200"/>
          </a:p>
          <a:p>
            <a:pPr indent="-209550" lvl="0" marL="203200" rtl="0" algn="l">
              <a:spcBef>
                <a:spcPts val="0"/>
              </a:spcBef>
              <a:spcAft>
                <a:spcPts val="0"/>
              </a:spcAft>
              <a:buClr>
                <a:schemeClr val="dk1"/>
              </a:buClr>
              <a:buSzPts val="1100"/>
              <a:buFont typeface="Calibri"/>
              <a:buAutoNum type="arabicPeriod"/>
            </a:pPr>
            <a:r>
              <a:rPr b="0" lang="en" sz="1200">
                <a:latin typeface="Calibri"/>
                <a:ea typeface="Calibri"/>
                <a:cs typeface="Calibri"/>
                <a:sym typeface="Calibri"/>
              </a:rPr>
              <a:t>Each application performs the intended resizing function independently of each other and stores the result in a converted images S3 bucket.</a:t>
            </a:r>
            <a:endParaRPr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39aadbb851_2_140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7" name="Google Shape;1497;g339aadbb851_2_140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The following are important considerations when using Amazon SNS:</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Each notification message contains a single published message. </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When a message is delivered successfully, there is no way to recall it.</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Amazon SNS offers two types of topics: standard and FIFO. With a standard topic, Amazon </a:t>
            </a:r>
            <a:r>
              <a:rPr b="0" lang="en" sz="1200">
                <a:latin typeface="Calibri"/>
                <a:ea typeface="Calibri"/>
                <a:cs typeface="Calibri"/>
                <a:sym typeface="Calibri"/>
              </a:rPr>
              <a:t>SNS will attempt to deliver messages from the publisher in the order that the messages were published to the topic. However, network issues could potentially result in out-of-order messages at the subscriber end. If you require strict message ordering, use a FIFO topic. A FIFO topic delivers messages in the order that the messages were published.</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SNS defines a </a:t>
            </a:r>
            <a:r>
              <a:rPr b="0" i="1" lang="en" sz="1200">
                <a:latin typeface="Calibri"/>
                <a:ea typeface="Calibri"/>
                <a:cs typeface="Calibri"/>
                <a:sym typeface="Calibri"/>
              </a:rPr>
              <a:t>delivery policy </a:t>
            </a:r>
            <a:r>
              <a:rPr b="0" lang="en" sz="1200">
                <a:latin typeface="Calibri"/>
                <a:ea typeface="Calibri"/>
                <a:cs typeface="Calibri"/>
                <a:sym typeface="Calibri"/>
              </a:rPr>
              <a:t>to control the retry pattern for each delivery protocol that it supports. This policy controls how Amazon SNS retries the delivery of messages when the system that hosts the subscribed endpoint becomes unavailable. When the delivery policy is exhausted, Amazon SNS stops retrying the delivery and discards the message unless a dead-letter queue is attached to the subscription. You cannot modify the delivery policies defined by Amazon SNS with the exception of the delivery policy for an HTTP or HTTPS endpoint. For such an endpoint, you could, for example, customize the policy based on your HTTP server’s capacity.</a:t>
            </a:r>
            <a:endParaRPr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39aadbb851_2_141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7" name="Google Shape;1507;g339aadbb851_2_1418: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This table summarizes the key differences between Amazon SNS and Amazon SQS:</a:t>
            </a:r>
            <a:endParaRPr sz="1200"/>
          </a:p>
          <a:p>
            <a:pPr indent="-158750" lvl="0" marL="152400" marR="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SNS uses a publisher-subscriber messaging paradigm where the publisher does not necessarily know anything about the subscriber.</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SQS uses a producer-consumer messaging paradigm where the producer knows the consumer of the message.</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An Amazon SNS publisher can send a message to one or more subscribers. The subscribers must be available at the time of publication to receive the message.</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An Amazon SQS producer sends a message to only one consumer. The consumer does not need to be available at the time the message is sent.</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SNS sends messages through a push mechanism. </a:t>
            </a:r>
            <a:endParaRPr sz="1200"/>
          </a:p>
          <a:p>
            <a:pPr indent="-158750" lvl="0" marL="152400" marR="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SQS sends messages through a pull mechanism.</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SNS messages are not persistent and are deleted after they are published.</a:t>
            </a:r>
            <a:endParaRPr sz="1200"/>
          </a:p>
          <a:p>
            <a:pPr indent="-158750" lvl="0" marL="152400" rtl="0" algn="l">
              <a:spcBef>
                <a:spcPts val="0"/>
              </a:spcBef>
              <a:spcAft>
                <a:spcPts val="0"/>
              </a:spcAft>
              <a:buClr>
                <a:schemeClr val="dk1"/>
              </a:buClr>
              <a:buSzPts val="1100"/>
              <a:buFont typeface="Arial"/>
              <a:buChar char="•"/>
            </a:pPr>
            <a:r>
              <a:rPr b="0" lang="en" sz="1200">
                <a:latin typeface="Calibri"/>
                <a:ea typeface="Calibri"/>
                <a:cs typeface="Calibri"/>
                <a:sym typeface="Calibri"/>
              </a:rPr>
              <a:t>Amazon SQS messages persist in the queue until the consumer deletes them or the message retention limit is reached.</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39aadbb851_2_58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339aadbb851_2_583: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|Each module has an introduction, content sections, and a wrap-up. The wrap-up for this module contains a sample exam question for you to review with the students.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The objectives of this module are presented across multiple sections.</a:t>
            </a:r>
            <a:endParaRPr sz="1200"/>
          </a:p>
          <a:p>
            <a:pPr indent="0" lvl="0" marL="0" rtl="0" algn="l">
              <a:spcBef>
                <a:spcPts val="0"/>
              </a:spcBef>
              <a:spcAft>
                <a:spcPts val="0"/>
              </a:spcAft>
              <a:buNone/>
            </a:pPr>
            <a:r>
              <a:rPr lang="en" sz="1200">
                <a:latin typeface="Calibri"/>
                <a:ea typeface="Calibri"/>
                <a:cs typeface="Calibri"/>
                <a:sym typeface="Calibri"/>
              </a:rPr>
              <a:t>The module wraps up with a 10-question knowledge check delivered in the online course, and a sample exam question to discuss in class. </a:t>
            </a:r>
            <a:endParaRPr sz="1200"/>
          </a:p>
          <a:p>
            <a:pPr indent="0" lvl="0" marL="0" rtl="0" algn="l">
              <a:spcBef>
                <a:spcPts val="0"/>
              </a:spcBef>
              <a:spcAft>
                <a:spcPts val="0"/>
              </a:spcAft>
              <a:buNone/>
            </a:pPr>
            <a:r>
              <a:rPr lang="en" sz="1200">
                <a:latin typeface="Calibri"/>
                <a:ea typeface="Calibri"/>
                <a:cs typeface="Calibri"/>
                <a:sym typeface="Calibri"/>
              </a:rPr>
              <a:t>The next slide describes the lab in this module. </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339aadbb851_2_142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4" name="Google Shape;1514;g339aadbb851_2_142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39aadbb851_2_143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39aadbb851_2_143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provides an introductory description of the Amazon MQ service.</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339aadbb851_2_143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g339aadbb851_2_143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Amazon MQ is a managed message broker service for Apache ActiveMQ and RabbitMQ that you can use to set up and operate message brokers in the cloud. ActiveMQ and RabbitMQ are popular open source message brokers. A message broker </a:t>
            </a:r>
            <a:r>
              <a:rPr lang="en" sz="1200">
                <a:solidFill>
                  <a:srgbClr val="000000"/>
                </a:solidFill>
                <a:latin typeface="Calibri"/>
                <a:ea typeface="Calibri"/>
                <a:cs typeface="Calibri"/>
                <a:sym typeface="Calibri"/>
              </a:rPr>
              <a:t>lets</a:t>
            </a:r>
            <a:r>
              <a:rPr lang="en" sz="1200">
                <a:latin typeface="Calibri"/>
                <a:ea typeface="Calibri"/>
                <a:cs typeface="Calibri"/>
                <a:sym typeface="Calibri"/>
              </a:rPr>
              <a:t> </a:t>
            </a:r>
            <a:r>
              <a:rPr lang="en" sz="1200">
                <a:solidFill>
                  <a:srgbClr val="000000"/>
                </a:solidFill>
                <a:latin typeface="Calibri"/>
                <a:ea typeface="Calibri"/>
                <a:cs typeface="Calibri"/>
                <a:sym typeface="Calibri"/>
              </a:rPr>
              <a:t>different software</a:t>
            </a:r>
            <a:r>
              <a:rPr lang="en" sz="1200">
                <a:latin typeface="Calibri"/>
                <a:ea typeface="Calibri"/>
                <a:cs typeface="Calibri"/>
                <a:sym typeface="Calibri"/>
              </a:rPr>
              <a:t> systems, which often use different programming languages on different platforms, communicate and exchange information. As a fully managed service, Amazon MQ reduces your operational responsibilities by managing the provisioning, setup, and maintenance of a message broker.</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You can use Amazon MQ to integrate heterogenous systems in a loosely coupled manner by using queues and topics. Amazon MQ connects to your existing applications with industry-standard messaging APIs and protocols that include Java Message Service (JMS), .NET Message Service (NMS), Advanced Message Queuing Protocol (AMQP), Streaming Text Oriented Messaging Protocol (STOMP), Message Queuing Telemetry Transport (MQTT), and WebSocket. You can migrate from any message broker that uses these standards to Amazon MQ, usually without the need to rewrite any messaging code. In most cases, you can update the endpoints of your applications to connect to Amazon MQ and start sending messages.</a:t>
            </a:r>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339aadbb851_2_144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8" name="Google Shape;1538;g339aadbb851_2_144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Many organizations, particularly enterprises, rely on message brokers to connect and coordinate different systems. Message brokers let distributed applications communicate with each other. Brokers serve as the technological backbone for an enterprise’s IT environment and, ultimately, business services.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In many cases, these organizations have started to build new cloud-centered applications or to lift and shift applications to AWS. There are some applications, such as mainframe systems, that are too costly to migrate. In these cases, the on-premises applications must still interact with cloud-based components.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Amazon MQ gives organizations the ability to send messages between applications in the cloud and applications that are on premises to enable hybrid environments and application modernization. For example, you can invoke a Lambda function from queues and topics that are managed by Amazon MQ brokers to integrate legacy systems with serverless architectures.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In this example, an on-premises producer application wants to send messages to a consumer application running in the AWS Cloud. To support this requirement, the systems administrator creates a single Amazon MQ for ActiveMQ broker in an Availability Zone. The administrator also configures the broker to store messages in an </a:t>
            </a:r>
            <a:r>
              <a:rPr lang="en" sz="1200">
                <a:solidFill>
                  <a:srgbClr val="000000"/>
                </a:solidFill>
                <a:latin typeface="Calibri"/>
                <a:ea typeface="Calibri"/>
                <a:cs typeface="Calibri"/>
                <a:sym typeface="Calibri"/>
              </a:rPr>
              <a:t>EBS </a:t>
            </a:r>
            <a:r>
              <a:rPr b="0" lang="en" sz="1200">
                <a:latin typeface="Calibri"/>
                <a:ea typeface="Calibri"/>
                <a:cs typeface="Calibri"/>
                <a:sym typeface="Calibri"/>
              </a:rPr>
              <a:t>volume optimized for low latency and high throughput. The producer can then send messages to the ActiveMQ broker, which propagates them to the message consumer.</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For more information on the Amazon MQ ActiveMQ and RabbitMQ engines and their different configurations, see the </a:t>
            </a:r>
            <a:r>
              <a:rPr b="0" i="1" lang="en" sz="1200">
                <a:latin typeface="Calibri"/>
                <a:ea typeface="Calibri"/>
                <a:cs typeface="Calibri"/>
                <a:sym typeface="Calibri"/>
              </a:rPr>
              <a:t>Amazon MQ Developer Guide</a:t>
            </a:r>
            <a:r>
              <a:rPr lang="en" sz="1200">
                <a:solidFill>
                  <a:schemeClr val="dk1"/>
                </a:solidFill>
                <a:latin typeface="Calibri"/>
                <a:ea typeface="Calibri"/>
                <a:cs typeface="Calibri"/>
                <a:sym typeface="Calibri"/>
              </a:rPr>
              <a:t>. </a:t>
            </a:r>
            <a:r>
              <a:rPr b="0" i="0" lang="en" sz="1200">
                <a:latin typeface="Calibri"/>
                <a:ea typeface="Calibri"/>
                <a:cs typeface="Calibri"/>
                <a:sym typeface="Calibri"/>
              </a:rPr>
              <a:t>A link is provided in your course resources. </a:t>
            </a:r>
            <a:endParaRPr b="0" sz="1200">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339aadbb851_2_147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9" name="Google Shape;1569;g339aadbb851_2_1475: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If you need to integrate on-premises applications with cloud applications, AWS recommends using Amazon MQ. It supports open standard APIs and protocols, such as JMS and AMQP, and gives your on-premises applications the ability to communicate with cloud applications without the need to rewrite the messaging code. Similarly, if you use messaging in existing applications and want to move your message brokers to the cloud, Amazon MQ is the recommended solution. You can switch from any standards-based message broker to Amazon MQ to reduce broker maintenance, reduce licensing costs, and improve broker stability. With Amazon MQ, you pay for the time that your message broker instance runs, the storage that you use monthly, and data transfer fees.</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If you are building new applications in the cloud, AWS recommends using Amazon SQS and Amazon SNS. They are queue and topic services that use APIs and don't require you to set up message brokers. Amazon SQS pricing is based on the number of monthly API requests made and data transfer fees. Amazon SNS pricing is based on the number of monthly API requests made, the number of deliveries to various endpoints, and data transfer fees. </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339aadbb851_2_148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g339aadbb851_2_1481: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339aadbb851_2_148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4" name="Google Shape;1584;g339aadbb851_2_1488: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This section summarizes what you have learned and brings the module to a close.</a:t>
            </a:r>
            <a:endParaRPr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339aadbb851_2_149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1" name="Google Shape;1591;g339aadbb851_2_149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339aadbb851_2_150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8" name="Google Shape;1598;g339aadbb851_2_150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39aadbb851_2_150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6" name="Google Shape;1606;g339aadbb851_2_150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Use your online course to access the knowledge check for this module.</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39aadbb851_2_59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339aadbb851_2_590: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|This module includes a guided lab. Guided labs provide step-by-step instructions and are stand-alone labs. They do not depend on the café scenario or related architecture. Introductions to each lab are include in the lab sections within the module. </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This module includes the guided lab listed. In this lab, you will create and use an </a:t>
            </a:r>
            <a:r>
              <a:rPr b="0" lang="en" sz="1200">
                <a:latin typeface="Calibri"/>
                <a:ea typeface="Calibri"/>
                <a:cs typeface="Calibri"/>
                <a:sym typeface="Calibri"/>
              </a:rPr>
              <a:t>Amazon Simple Queue Service (Amazon SQS) </a:t>
            </a:r>
            <a:r>
              <a:rPr lang="en" sz="1200">
                <a:latin typeface="Calibri"/>
                <a:ea typeface="Calibri"/>
                <a:cs typeface="Calibri"/>
                <a:sym typeface="Calibri"/>
              </a:rPr>
              <a:t>queue to decouple functions within an application. Additional information about this lab and each lab is included in the student guide where the lab takes place, and the lab environment provides detailed instructions.</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339aadbb851_2_151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4" name="Google Shape;1614;g339aadbb851_2_151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|The key words section is animated to be revealed with a click.</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The key words identified on the slide pull out the elements of the question that are most important in selecting the correct answer. </a:t>
            </a:r>
            <a:endParaRPr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339aadbb851_2_152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3" name="Google Shape;1623;g339aadbb851_2_1522: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Use the key words that you identified on the previous slide, and review each of the possible responses to determine which one best addresses the question.</a:t>
            </a:r>
            <a:endParaRPr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339aadbb851_2_153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1" name="Google Shape;1641;g339aadbb851_2_1539: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b="0" sz="1200">
              <a:latin typeface="Calibri"/>
              <a:ea typeface="Calibri"/>
              <a:cs typeface="Calibri"/>
              <a:sym typeface="Calibri"/>
            </a:endParaRPr>
          </a:p>
          <a:p>
            <a:pPr indent="0" lvl="0" marL="0" rtl="0" algn="l">
              <a:spcBef>
                <a:spcPts val="0"/>
              </a:spcBef>
              <a:spcAft>
                <a:spcPts val="0"/>
              </a:spcAft>
              <a:buNone/>
            </a:pPr>
            <a:r>
              <a:rPr b="0" lang="en" sz="1200">
                <a:latin typeface="Calibri"/>
                <a:ea typeface="Calibri"/>
                <a:cs typeface="Calibri"/>
                <a:sym typeface="Calibri"/>
              </a:rPr>
              <a:t>Empty polling means that the there are no messages to be retrieved when the queue polls for new messages. </a:t>
            </a:r>
            <a:endParaRPr sz="1200"/>
          </a:p>
          <a:p>
            <a:pPr indent="0" lvl="0" marL="0" rtl="0" algn="l">
              <a:spcBef>
                <a:spcPts val="0"/>
              </a:spcBef>
              <a:spcAft>
                <a:spcPts val="0"/>
              </a:spcAft>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Choice A (Increase the maximum message retention period) would increase how long messages are retained on the queue but would not prevent empty responses if there are no new messages on the queue. </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Choice B (Increase the maximum receives for the redrive policy for the queue) would increase the number of times Amazon SQS would try to deliver a message if it were failing, but this is unrelated to polling and finding no messages. </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Choice C (Increase the default visibility timeout for the queue) might be used if your application weren’t processing and deleting messages fast enough before they became visible to the queue again. This helps to prevent processing messages twice. </a:t>
            </a:r>
            <a:endParaRPr sz="1200"/>
          </a:p>
          <a:p>
            <a:pPr indent="0" lvl="0" marL="0" marR="0" rtl="0" algn="l">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Choice D is correct. Increasing the </a:t>
            </a:r>
            <a:r>
              <a:rPr b="0" i="0" lang="en" sz="1200">
                <a:solidFill>
                  <a:schemeClr val="dk1"/>
                </a:solidFill>
                <a:latin typeface="Calibri"/>
                <a:ea typeface="Calibri"/>
                <a:cs typeface="Calibri"/>
                <a:sym typeface="Calibri"/>
              </a:rPr>
              <a:t>receive message wait time </a:t>
            </a:r>
            <a:r>
              <a:rPr lang="en" sz="1200">
                <a:latin typeface="Calibri"/>
                <a:ea typeface="Calibri"/>
                <a:cs typeface="Calibri"/>
                <a:sym typeface="Calibri"/>
              </a:rPr>
              <a:t>increases the time between requests, which makes it more likely that additional messages would arrive in the interval between polls. </a:t>
            </a:r>
            <a:endParaRPr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339aadbb851_2_155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3" name="Google Shape;1653;g339aadbb851_2_1550: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marR="0" rtl="0" algn="l">
              <a:spcBef>
                <a:spcPts val="0"/>
              </a:spcBef>
              <a:spcAft>
                <a:spcPts val="0"/>
              </a:spcAft>
              <a:buClr>
                <a:schemeClr val="dk1"/>
              </a:buClr>
              <a:buSzPts val="1100"/>
              <a:buFont typeface="Calibri"/>
              <a:buNone/>
            </a:pPr>
            <a:r>
              <a:rPr b="1" lang="en" sz="1200">
                <a:latin typeface="Calibri"/>
                <a:ea typeface="Calibri"/>
                <a:cs typeface="Calibri"/>
                <a:sym typeface="Calibri"/>
              </a:rPr>
              <a:t>|Instructor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a:t>
            </a:r>
            <a:endParaRPr sz="1200"/>
          </a:p>
          <a:p>
            <a:pPr indent="0" lvl="0" marL="0" marR="0" rtl="0" algn="l">
              <a:spcBef>
                <a:spcPts val="0"/>
              </a:spcBef>
              <a:spcAft>
                <a:spcPts val="0"/>
              </a:spcAft>
              <a:buClr>
                <a:schemeClr val="dk1"/>
              </a:buClr>
              <a:buSzPts val="1100"/>
              <a:buFont typeface="Calibri"/>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That concludes this module. The Content Resources page of your course includes links to additional resources that are related to this module.</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39aadbb851_2_59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339aadbb851_2_597: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b="1" lang="en" sz="1200">
                <a:latin typeface="Calibri"/>
                <a:ea typeface="Calibri"/>
                <a:cs typeface="Calibri"/>
                <a:sym typeface="Calibri"/>
              </a:rPr>
              <a:t>|</a:t>
            </a:r>
            <a:r>
              <a:rPr b="0" lang="en" sz="1200">
                <a:latin typeface="Calibri"/>
                <a:ea typeface="Calibri"/>
                <a:cs typeface="Calibri"/>
                <a:sym typeface="Calibri"/>
              </a:rPr>
              <a:t>This slide presents key overarching design considerations that should guide decision-making for this layer of a cloud architecture. Emphasize how a cloud architect must always start with the business case and work backward to choose the best components for that use case. Also remind students that the decisions are likely to evolve over time as needs change or are better understood to optimize cost and performance. The end of this module includes an optional discussion in the wrap-up section to prompt the students to consider these factors in the context of the café scenario. </a:t>
            </a:r>
            <a:endParaRPr b="1"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b="0" lang="en" sz="1200">
                <a:latin typeface="Calibri"/>
                <a:ea typeface="Calibri"/>
                <a:cs typeface="Calibri"/>
                <a:sym typeface="Calibri"/>
              </a:rPr>
              <a:t>This slide asks you to take the perspective of a cloud architect as you think about how to approach cloud network design. Keep these considerations in mind as you progress through this module, remembering that the cloud architect should work backward from the business need to design the best architecture for a specific use case. </a:t>
            </a:r>
            <a:r>
              <a:rPr lang="en" sz="1200">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39aadbb851_2_60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339aadbb851_2_60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rtl="0" algn="l">
              <a:spcBef>
                <a:spcPts val="0"/>
              </a:spcBef>
              <a:spcAft>
                <a:spcPts val="0"/>
              </a:spcAft>
              <a:buNone/>
            </a:pPr>
            <a:r>
              <a:rPr lang="en" sz="1200">
                <a:latin typeface="Calibri"/>
                <a:ea typeface="Calibri"/>
                <a:cs typeface="Calibri"/>
                <a:sym typeface="Calibri"/>
              </a:rPr>
              <a:t>Decoupling refers to the separation of components in a system so that they can operate independently. This section discusses the motivations for decoupling an architecture and describes various techniques that you can use to decouple an architecture.</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39aadbb851_2_61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g339aadbb851_2_610: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|This example uses a three-tier architecture—a common and best practice architecture for web applications—to highlight the different areas in a system where tight coupling can occur and the resulting negative effects. Use the callouts in the diagram to define what tight coupling means and to describe the challenges that it presents. Refer to the notes for further details.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lang="en" sz="1200">
                <a:solidFill>
                  <a:schemeClr val="dk1"/>
                </a:solidFill>
                <a:latin typeface="Calibri"/>
                <a:ea typeface="Calibri"/>
                <a:cs typeface="Calibri"/>
                <a:sym typeface="Calibri"/>
              </a:rPr>
              <a:t>Tight coupling refers to a system in which linked components are dependent on each other to the extent that changes or failures in one component force changes or failures in other components. </a:t>
            </a:r>
            <a:r>
              <a:rPr lang="en" sz="1200">
                <a:latin typeface="Calibri"/>
                <a:ea typeface="Calibri"/>
                <a:cs typeface="Calibri"/>
                <a:sym typeface="Calibri"/>
              </a:rPr>
              <a:t>In a three-tier architecture, the presentation tier (on a web server), business logic (on an application server), and the backend database are developed and maintained as independent components. This architecture provides greater flexibility than earlier architectures when you need to modify one part of the application or scale out the architecture.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sz="1200">
                <a:latin typeface="Calibri"/>
                <a:ea typeface="Calibri"/>
                <a:cs typeface="Calibri"/>
                <a:sym typeface="Calibri"/>
              </a:rPr>
              <a:t>However, if those independent components are still tightly coupled with each other, the architecture is still not very resilient. </a:t>
            </a:r>
            <a:r>
              <a:rPr b="0" lang="en" sz="1200">
                <a:solidFill>
                  <a:schemeClr val="dk1"/>
                </a:solidFill>
                <a:latin typeface="Calibri"/>
                <a:ea typeface="Calibri"/>
                <a:cs typeface="Calibri"/>
                <a:sym typeface="Calibri"/>
              </a:rPr>
              <a:t>Take an example of a business that has moved its on-premises web application to the cloud and implemented a three-tier architecture. The architecture uses Amazon Relational Database Service (Amazon RDS) for the database server tier and Amazon Elastic Compute Cloud (Amazon EC2) for the web server and application server tiers. </a:t>
            </a:r>
            <a:r>
              <a:rPr lang="en" sz="1200">
                <a:latin typeface="Calibri"/>
                <a:ea typeface="Calibri"/>
                <a:cs typeface="Calibri"/>
                <a:sym typeface="Calibri"/>
              </a:rPr>
              <a:t>Communication between tiers is synchronous, meaning </a:t>
            </a:r>
            <a:r>
              <a:rPr b="0" lang="en" sz="1200">
                <a:latin typeface="Calibri"/>
                <a:ea typeface="Calibri"/>
                <a:cs typeface="Calibri"/>
                <a:sym typeface="Calibri"/>
              </a:rPr>
              <a:t>a source component sends a request to the target component and waits for a response before proceeding.</a:t>
            </a:r>
            <a:r>
              <a:rPr lang="en" sz="1200">
                <a:latin typeface="Calibri"/>
                <a:ea typeface="Calibri"/>
                <a:cs typeface="Calibri"/>
                <a:sym typeface="Calibri"/>
              </a:rPr>
              <a:t> </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Consider the following challenges:</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If the application server fails or the web server goes down, the whole system is down, and errors are returned to the client.</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If a systems administrator needs to update the application server for maintenance or to fix a bug, they have to bring the whole system offline.</a:t>
            </a:r>
            <a:endParaRPr sz="1200"/>
          </a:p>
          <a:p>
            <a:pPr indent="-158750" lvl="0" marL="152400" rtl="0" algn="l">
              <a:spcBef>
                <a:spcPts val="0"/>
              </a:spcBef>
              <a:spcAft>
                <a:spcPts val="0"/>
              </a:spcAft>
              <a:buClr>
                <a:schemeClr val="dk1"/>
              </a:buClr>
              <a:buSzPts val="1100"/>
              <a:buFont typeface="Arial"/>
              <a:buChar char="•"/>
            </a:pPr>
            <a:r>
              <a:rPr lang="en" sz="1200">
                <a:latin typeface="Calibri"/>
                <a:ea typeface="Calibri"/>
                <a:cs typeface="Calibri"/>
                <a:sym typeface="Calibri"/>
              </a:rPr>
              <a:t>If the systems administrator wants to scale out one of the tiers, they have to update the code to be aware of the IP addresses of the new components and to know when to route traffic to each one.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39aadbb851_2_63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g339aadbb851_2_634:notes"/>
          <p:cNvSpPr txBox="1"/>
          <p:nvPr>
            <p:ph idx="1" type="body"/>
          </p:nvPr>
        </p:nvSpPr>
        <p:spPr>
          <a:xfrm>
            <a:off x="280147" y="3463636"/>
            <a:ext cx="6275294" cy="5080000"/>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chemeClr val="dk1"/>
              </a:buClr>
              <a:buSzPts val="1100"/>
              <a:buFont typeface="Calibri"/>
              <a:buNone/>
            </a:pPr>
            <a:r>
              <a:rPr b="1" lang="en" sz="1200">
                <a:latin typeface="Calibri"/>
                <a:ea typeface="Calibri"/>
                <a:cs typeface="Calibri"/>
                <a:sym typeface="Calibri"/>
              </a:rPr>
              <a:t>|Slide number </a:t>
            </a:r>
            <a:fld id="{00000000-1234-1234-1234-123412341234}" type="slidenum">
              <a:rPr b="1" lang="en" sz="1200">
                <a:latin typeface="Calibri"/>
                <a:ea typeface="Calibri"/>
                <a:cs typeface="Calibri"/>
                <a:sym typeface="Calibri"/>
              </a:rPr>
              <a:t>‹#›</a:t>
            </a:fld>
            <a:r>
              <a:rPr b="1" lang="en" sz="1200">
                <a:latin typeface="Calibri"/>
                <a:ea typeface="Calibri"/>
                <a:cs typeface="Calibri"/>
                <a:sym typeface="Calibri"/>
              </a:rPr>
              <a:t> </a:t>
            </a:r>
            <a:endParaRPr sz="1200"/>
          </a:p>
          <a:p>
            <a:pPr indent="0" lvl="0" marL="0" rtl="0" algn="l">
              <a:spcBef>
                <a:spcPts val="0"/>
              </a:spcBef>
              <a:spcAft>
                <a:spcPts val="0"/>
              </a:spcAft>
              <a:buNone/>
            </a:pPr>
            <a:r>
              <a:rPr b="1" lang="en" sz="1200">
                <a:latin typeface="Calibri"/>
                <a:ea typeface="Calibri"/>
                <a:cs typeface="Calibri"/>
                <a:sym typeface="Calibri"/>
              </a:rPr>
              <a:t>|Instructor notes</a:t>
            </a:r>
            <a:endParaRPr sz="1200"/>
          </a:p>
          <a:p>
            <a:pPr indent="0" lvl="0" marL="0" rtl="0" algn="l">
              <a:spcBef>
                <a:spcPts val="0"/>
              </a:spcBef>
              <a:spcAft>
                <a:spcPts val="0"/>
              </a:spcAft>
              <a:buNone/>
            </a:pPr>
            <a:r>
              <a:rPr lang="en" sz="1200">
                <a:latin typeface="Calibri"/>
                <a:ea typeface="Calibri"/>
                <a:cs typeface="Calibri"/>
                <a:sym typeface="Calibri"/>
              </a:rPr>
              <a:t>|</a:t>
            </a:r>
            <a:endParaRPr sz="1200"/>
          </a:p>
          <a:p>
            <a:pPr indent="0" lvl="0" marL="0" rtl="0" algn="l">
              <a:spcBef>
                <a:spcPts val="0"/>
              </a:spcBef>
              <a:spcAft>
                <a:spcPts val="0"/>
              </a:spcAft>
              <a:buNone/>
            </a:pPr>
            <a:r>
              <a:rPr b="1" lang="en" sz="1200">
                <a:latin typeface="Calibri"/>
                <a:ea typeface="Calibri"/>
                <a:cs typeface="Calibri"/>
                <a:sym typeface="Calibri"/>
              </a:rPr>
              <a:t>|Student notes</a:t>
            </a:r>
            <a:endParaRPr sz="1200"/>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The challenges of scaling in a tightly coupled system create additional complexity, which can impede the application's ability to scale. In this example, the business has scaled up its application system by adding two additional web servers and one additional application server to provide greater resiliency. They have also introduced Amazon Route 53 as their name service, which lets them know when one of the web servers is unavailable. </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However, because related components are directly connected to each other, adding or removing a component to scale out or scale in requires making or removing connections in every related layer. The more components you have tightly coupled, the more connections you have to add or remove. In the tightly coupled architecture example, adding a new web server instance to the web tier requires establishing a total of three new connections: one from Route 53 to the new instance and two from the new instance to the application servers. Likewise, adding a new application server instance to the application tier would require establishing three new connections: one from each web server instance to the new application server instance.</a:t>
            </a:r>
            <a:endParaRPr sz="1200"/>
          </a:p>
          <a:p>
            <a:pPr indent="0" lvl="0" marL="0" marR="0" rtl="0" algn="l">
              <a:spcBef>
                <a:spcPts val="0"/>
              </a:spcBef>
              <a:spcAft>
                <a:spcPts val="0"/>
              </a:spcAft>
              <a:buClr>
                <a:schemeClr val="dk1"/>
              </a:buClr>
              <a:buSzPts val="1100"/>
              <a:buFont typeface="Calibri"/>
              <a:buNone/>
            </a:pPr>
            <a:r>
              <a:t/>
            </a:r>
            <a:endParaRPr b="0" sz="1200">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lang="en" sz="1200">
                <a:latin typeface="Calibri"/>
                <a:ea typeface="Calibri"/>
                <a:cs typeface="Calibri"/>
                <a:sym typeface="Calibri"/>
              </a:rPr>
              <a:t>Also, although the number of servers have increased, the systems administrator would have to handle application outages manually. If one of the application server instances goes down, the performance of all of the web servers would be affected because they are directly connected to the instance.</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chemeClr val="lt1"/>
                </a:solidFill>
                <a:latin typeface="Play"/>
                <a:ea typeface="Play"/>
                <a:cs typeface="Play"/>
                <a:sym typeface="Play"/>
              </a:defRPr>
            </a:lvl1pPr>
            <a:lvl2pPr indent="0" lvl="1" marL="0" algn="r">
              <a:spcBef>
                <a:spcPts val="0"/>
              </a:spcBef>
              <a:buNone/>
              <a:defRPr b="0" i="0" sz="900" u="none" cap="none" strike="noStrike">
                <a:solidFill>
                  <a:schemeClr val="lt1"/>
                </a:solidFill>
                <a:latin typeface="Play"/>
                <a:ea typeface="Play"/>
                <a:cs typeface="Play"/>
                <a:sym typeface="Play"/>
              </a:defRPr>
            </a:lvl2pPr>
            <a:lvl3pPr indent="0" lvl="2" marL="0" algn="r">
              <a:spcBef>
                <a:spcPts val="0"/>
              </a:spcBef>
              <a:buNone/>
              <a:defRPr b="0" i="0" sz="900" u="none" cap="none" strike="noStrike">
                <a:solidFill>
                  <a:schemeClr val="lt1"/>
                </a:solidFill>
                <a:latin typeface="Play"/>
                <a:ea typeface="Play"/>
                <a:cs typeface="Play"/>
                <a:sym typeface="Play"/>
              </a:defRPr>
            </a:lvl3pPr>
            <a:lvl4pPr indent="0" lvl="3" marL="0" algn="r">
              <a:spcBef>
                <a:spcPts val="0"/>
              </a:spcBef>
              <a:buNone/>
              <a:defRPr b="0" i="0" sz="900" u="none" cap="none" strike="noStrike">
                <a:solidFill>
                  <a:schemeClr val="lt1"/>
                </a:solidFill>
                <a:latin typeface="Play"/>
                <a:ea typeface="Play"/>
                <a:cs typeface="Play"/>
                <a:sym typeface="Play"/>
              </a:defRPr>
            </a:lvl4pPr>
            <a:lvl5pPr indent="0" lvl="4" marL="0" algn="r">
              <a:spcBef>
                <a:spcPts val="0"/>
              </a:spcBef>
              <a:buNone/>
              <a:defRPr b="0" i="0" sz="900" u="none" cap="none" strike="noStrike">
                <a:solidFill>
                  <a:schemeClr val="lt1"/>
                </a:solidFill>
                <a:latin typeface="Play"/>
                <a:ea typeface="Play"/>
                <a:cs typeface="Play"/>
                <a:sym typeface="Play"/>
              </a:defRPr>
            </a:lvl5pPr>
            <a:lvl6pPr indent="0" lvl="5" marL="0" algn="r">
              <a:spcBef>
                <a:spcPts val="0"/>
              </a:spcBef>
              <a:buNone/>
              <a:defRPr b="0" i="0" sz="900" u="none" cap="none" strike="noStrike">
                <a:solidFill>
                  <a:schemeClr val="lt1"/>
                </a:solidFill>
                <a:latin typeface="Play"/>
                <a:ea typeface="Play"/>
                <a:cs typeface="Play"/>
                <a:sym typeface="Play"/>
              </a:defRPr>
            </a:lvl6pPr>
            <a:lvl7pPr indent="0" lvl="6" marL="0" algn="r">
              <a:spcBef>
                <a:spcPts val="0"/>
              </a:spcBef>
              <a:buNone/>
              <a:defRPr b="0" i="0" sz="900" u="none" cap="none" strike="noStrike">
                <a:solidFill>
                  <a:schemeClr val="lt1"/>
                </a:solidFill>
                <a:latin typeface="Play"/>
                <a:ea typeface="Play"/>
                <a:cs typeface="Play"/>
                <a:sym typeface="Play"/>
              </a:defRPr>
            </a:lvl7pPr>
            <a:lvl8pPr indent="0" lvl="7" marL="0" algn="r">
              <a:spcBef>
                <a:spcPts val="0"/>
              </a:spcBef>
              <a:buNone/>
              <a:defRPr b="0" i="0" sz="900" u="none" cap="none" strike="noStrike">
                <a:solidFill>
                  <a:schemeClr val="lt1"/>
                </a:solidFill>
                <a:latin typeface="Play"/>
                <a:ea typeface="Play"/>
                <a:cs typeface="Play"/>
                <a:sym typeface="Play"/>
              </a:defRPr>
            </a:lvl8pPr>
            <a:lvl9pPr indent="0" lvl="8" marL="0" algn="r">
              <a:spcBef>
                <a:spcPts val="0"/>
              </a:spcBef>
              <a:buNone/>
              <a:defRPr b="0" i="0" sz="9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type="title"/>
          </p:nvPr>
        </p:nvSpPr>
        <p:spPr>
          <a:xfrm>
            <a:off x="342900" y="788670"/>
            <a:ext cx="8531352" cy="125501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body"/>
          </p:nvPr>
        </p:nvSpPr>
        <p:spPr>
          <a:xfrm>
            <a:off x="342900" y="2079690"/>
            <a:ext cx="4125191" cy="131673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400"/>
              <a:buNone/>
              <a:defRPr sz="24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1500"/>
              <a:buNone/>
              <a:defRPr sz="1500"/>
            </a:lvl2pPr>
            <a:lvl3pPr indent="-228600" lvl="2" marL="1371600" algn="ctr">
              <a:lnSpc>
                <a:spcPct val="90000"/>
              </a:lnSpc>
              <a:spcBef>
                <a:spcPts val="900"/>
              </a:spcBef>
              <a:spcAft>
                <a:spcPts val="0"/>
              </a:spcAft>
              <a:buClr>
                <a:srgbClr val="232F3E"/>
              </a:buClr>
              <a:buSzPts val="1400"/>
              <a:buNone/>
              <a:defRPr sz="1400"/>
            </a:lvl3pPr>
            <a:lvl4pPr indent="-228600" lvl="3" marL="1828800" algn="ctr">
              <a:lnSpc>
                <a:spcPct val="90000"/>
              </a:lnSpc>
              <a:spcBef>
                <a:spcPts val="900"/>
              </a:spcBef>
              <a:spcAft>
                <a:spcPts val="0"/>
              </a:spcAft>
              <a:buClr>
                <a:srgbClr val="232F3E"/>
              </a:buClr>
              <a:buSzPts val="1200"/>
              <a:buNone/>
              <a:defRPr sz="1200"/>
            </a:lvl4pPr>
            <a:lvl5pPr indent="-228600" lvl="4" marL="2286000" algn="ctr">
              <a:lnSpc>
                <a:spcPct val="90000"/>
              </a:lnSpc>
              <a:spcBef>
                <a:spcPts val="900"/>
              </a:spcBef>
              <a:spcAft>
                <a:spcPts val="0"/>
              </a:spcAft>
              <a:buClr>
                <a:srgbClr val="232F3E"/>
              </a:buClr>
              <a:buSzPts val="1200"/>
              <a:buNone/>
              <a:defRPr sz="1200"/>
            </a:lvl5pPr>
            <a:lvl6pPr indent="-228600" lvl="5" marL="2743200" algn="ctr">
              <a:lnSpc>
                <a:spcPct val="90000"/>
              </a:lnSpc>
              <a:spcBef>
                <a:spcPts val="900"/>
              </a:spcBef>
              <a:spcAft>
                <a:spcPts val="0"/>
              </a:spcAft>
              <a:buClr>
                <a:schemeClr val="dk1"/>
              </a:buClr>
              <a:buSzPts val="1200"/>
              <a:buNone/>
              <a:defRPr sz="1200"/>
            </a:lvl6pPr>
            <a:lvl7pPr indent="-228600" lvl="6" marL="3200400" algn="ctr">
              <a:lnSpc>
                <a:spcPct val="90000"/>
              </a:lnSpc>
              <a:spcBef>
                <a:spcPts val="400"/>
              </a:spcBef>
              <a:spcAft>
                <a:spcPts val="0"/>
              </a:spcAft>
              <a:buClr>
                <a:schemeClr val="dk1"/>
              </a:buClr>
              <a:buSzPts val="1200"/>
              <a:buNone/>
              <a:defRPr sz="1200"/>
            </a:lvl7pPr>
            <a:lvl8pPr indent="-228600" lvl="7" marL="3657600" algn="ctr">
              <a:lnSpc>
                <a:spcPct val="90000"/>
              </a:lnSpc>
              <a:spcBef>
                <a:spcPts val="400"/>
              </a:spcBef>
              <a:spcAft>
                <a:spcPts val="0"/>
              </a:spcAft>
              <a:buClr>
                <a:schemeClr val="dk1"/>
              </a:buClr>
              <a:buSzPts val="1200"/>
              <a:buNone/>
              <a:defRPr sz="1200"/>
            </a:lvl8pPr>
            <a:lvl9pPr indent="-228600" lvl="8" marL="4114800" algn="ctr">
              <a:lnSpc>
                <a:spcPct val="90000"/>
              </a:lnSpc>
              <a:spcBef>
                <a:spcPts val="400"/>
              </a:spcBef>
              <a:spcAft>
                <a:spcPts val="0"/>
              </a:spcAft>
              <a:buClr>
                <a:schemeClr val="dk1"/>
              </a:buClr>
              <a:buSzPts val="1200"/>
              <a:buNone/>
              <a:defRPr sz="1200"/>
            </a:lvl9pPr>
          </a:lstStyle>
          <a:p/>
        </p:txBody>
      </p:sp>
      <p:pic>
        <p:nvPicPr>
          <p:cNvPr id="60" name="Google Shape;60;p14"/>
          <p:cNvPicPr preferRelativeResize="0"/>
          <p:nvPr/>
        </p:nvPicPr>
        <p:blipFill rotWithShape="1">
          <a:blip r:embed="rId3">
            <a:alphaModFix/>
          </a:blip>
          <a:srcRect b="0" l="0" r="0" t="0"/>
          <a:stretch/>
        </p:blipFill>
        <p:spPr>
          <a:xfrm>
            <a:off x="2849987" y="4851398"/>
            <a:ext cx="3457575" cy="20034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lt1"/>
              </a:buClr>
              <a:buSzPts val="2400"/>
              <a:buNone/>
              <a:defRPr sz="24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1500"/>
              <a:buNone/>
              <a:defRPr sz="1500"/>
            </a:lvl2pPr>
            <a:lvl3pPr lvl="2" algn="ctr">
              <a:lnSpc>
                <a:spcPct val="90000"/>
              </a:lnSpc>
              <a:spcBef>
                <a:spcPts val="900"/>
              </a:spcBef>
              <a:spcAft>
                <a:spcPts val="0"/>
              </a:spcAft>
              <a:buClr>
                <a:srgbClr val="232F3E"/>
              </a:buClr>
              <a:buSzPts val="1400"/>
              <a:buNone/>
              <a:defRPr sz="1400"/>
            </a:lvl3pPr>
            <a:lvl4pPr lvl="3" algn="ctr">
              <a:lnSpc>
                <a:spcPct val="90000"/>
              </a:lnSpc>
              <a:spcBef>
                <a:spcPts val="900"/>
              </a:spcBef>
              <a:spcAft>
                <a:spcPts val="0"/>
              </a:spcAft>
              <a:buClr>
                <a:srgbClr val="232F3E"/>
              </a:buClr>
              <a:buSzPts val="1200"/>
              <a:buNone/>
              <a:defRPr sz="1200"/>
            </a:lvl4pPr>
            <a:lvl5pPr lvl="4" algn="ctr">
              <a:lnSpc>
                <a:spcPct val="90000"/>
              </a:lnSpc>
              <a:spcBef>
                <a:spcPts val="900"/>
              </a:spcBef>
              <a:spcAft>
                <a:spcPts val="0"/>
              </a:spcAft>
              <a:buClr>
                <a:srgbClr val="232F3E"/>
              </a:buClr>
              <a:buSzPts val="1200"/>
              <a:buNone/>
              <a:defRPr sz="1200"/>
            </a:lvl5pPr>
            <a:lvl6pPr lvl="5" algn="ctr">
              <a:lnSpc>
                <a:spcPct val="90000"/>
              </a:lnSpc>
              <a:spcBef>
                <a:spcPts val="9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5" name="Google Shape;65;p15"/>
          <p:cNvPicPr preferRelativeResize="0"/>
          <p:nvPr/>
        </p:nvPicPr>
        <p:blipFill rotWithShape="1">
          <a:blip r:embed="rId3">
            <a:alphaModFix/>
          </a:blip>
          <a:srcRect b="0" l="0" r="0" t="0"/>
          <a:stretch/>
        </p:blipFill>
        <p:spPr>
          <a:xfrm>
            <a:off x="2849987" y="4851398"/>
            <a:ext cx="3457575" cy="20034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2700"/>
              <a:buFont typeface="Play"/>
              <a:buNone/>
              <a:defRPr sz="27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9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9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70" name="Google Shape;70;p16"/>
          <p:cNvPicPr preferRelativeResize="0"/>
          <p:nvPr/>
        </p:nvPicPr>
        <p:blipFill rotWithShape="1">
          <a:blip r:embed="rId3">
            <a:alphaModFix/>
          </a:blip>
          <a:srcRect b="0" l="0" r="0" t="0"/>
          <a:stretch/>
        </p:blipFill>
        <p:spPr>
          <a:xfrm>
            <a:off x="4507230" y="4851398"/>
            <a:ext cx="3457575" cy="20034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71" name="Shape 71"/>
        <p:cNvGrpSpPr/>
        <p:nvPr/>
      </p:nvGrpSpPr>
      <p:grpSpPr>
        <a:xfrm>
          <a:off x="0" y="0"/>
          <a:ext cx="0" cy="0"/>
          <a:chOff x="0" y="0"/>
          <a:chExt cx="0" cy="0"/>
        </a:xfrm>
      </p:grpSpPr>
      <p:sp>
        <p:nvSpPr>
          <p:cNvPr id="72" name="Google Shape;72;p1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74" name="Google Shape;74;p17"/>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75" name="Google Shape;75;p17"/>
          <p:cNvSpPr txBox="1"/>
          <p:nvPr>
            <p:ph idx="1" type="body"/>
          </p:nvPr>
        </p:nvSpPr>
        <p:spPr>
          <a:xfrm>
            <a:off x="274320" y="822960"/>
            <a:ext cx="425196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7"/>
          <p:cNvSpPr txBox="1"/>
          <p:nvPr>
            <p:ph idx="2" type="body"/>
          </p:nvPr>
        </p:nvSpPr>
        <p:spPr>
          <a:xfrm>
            <a:off x="4622292" y="822960"/>
            <a:ext cx="425196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77" name="Shape 77"/>
        <p:cNvGrpSpPr/>
        <p:nvPr/>
      </p:nvGrpSpPr>
      <p:grpSpPr>
        <a:xfrm>
          <a:off x="0" y="0"/>
          <a:ext cx="0" cy="0"/>
          <a:chOff x="0" y="0"/>
          <a:chExt cx="0" cy="0"/>
        </a:xfrm>
      </p:grpSpPr>
      <p:sp>
        <p:nvSpPr>
          <p:cNvPr id="78" name="Google Shape;78;p1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8"/>
          <p:cNvSpPr txBox="1"/>
          <p:nvPr>
            <p:ph type="title"/>
          </p:nvPr>
        </p:nvSpPr>
        <p:spPr>
          <a:xfrm>
            <a:off x="272034"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274320" y="789983"/>
            <a:ext cx="85953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274320" y="1172718"/>
            <a:ext cx="5733288" cy="3655314"/>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p:nvPr>
            <p:ph idx="3" type="pic"/>
          </p:nvPr>
        </p:nvSpPr>
        <p:spPr>
          <a:xfrm>
            <a:off x="6373940" y="1707642"/>
            <a:ext cx="2228850" cy="222885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9"/>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Autofit/>
          </a:bodyPr>
          <a:lstStyle>
            <a:lvl1pPr lvl="0" algn="ctr">
              <a:lnSpc>
                <a:spcPct val="90000"/>
              </a:lnSpc>
              <a:spcBef>
                <a:spcPts val="0"/>
              </a:spcBef>
              <a:spcAft>
                <a:spcPts val="0"/>
              </a:spcAft>
              <a:buClr>
                <a:srgbClr val="F1F3F3"/>
              </a:buClr>
              <a:buSzPts val="2700"/>
              <a:buFont typeface="Play"/>
              <a:buNone/>
              <a:defRPr sz="2700">
                <a:solidFill>
                  <a:srgbClr val="F1F3F3"/>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9"/>
          <p:cNvSpPr txBox="1"/>
          <p:nvPr>
            <p:ph idx="1" type="body"/>
          </p:nvPr>
        </p:nvSpPr>
        <p:spPr>
          <a:xfrm>
            <a:off x="185166" y="1826220"/>
            <a:ext cx="3045294" cy="27432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F1F3F3"/>
              </a:buClr>
              <a:buSzPts val="2100"/>
              <a:buNone/>
              <a:defRPr>
                <a:solidFill>
                  <a:srgbClr val="F1F3F3"/>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9"/>
          <p:cNvSpPr txBox="1"/>
          <p:nvPr>
            <p:ph idx="2" type="body"/>
          </p:nvPr>
        </p:nvSpPr>
        <p:spPr>
          <a:xfrm>
            <a:off x="3444476" y="219074"/>
            <a:ext cx="5429776"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9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9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8" name="Google Shape;88;p19"/>
          <p:cNvPicPr preferRelativeResize="0"/>
          <p:nvPr/>
        </p:nvPicPr>
        <p:blipFill rotWithShape="1">
          <a:blip r:embed="rId3">
            <a:alphaModFix/>
          </a:blip>
          <a:srcRect b="0" l="0" r="0" t="0"/>
          <a:stretch/>
        </p:blipFill>
        <p:spPr>
          <a:xfrm>
            <a:off x="4507230" y="4851398"/>
            <a:ext cx="3457575" cy="20034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89" name="Shape 89"/>
        <p:cNvGrpSpPr/>
        <p:nvPr/>
      </p:nvGrpSpPr>
      <p:grpSpPr>
        <a:xfrm>
          <a:off x="0" y="0"/>
          <a:ext cx="0" cy="0"/>
          <a:chOff x="0" y="0"/>
          <a:chExt cx="0" cy="0"/>
        </a:xfrm>
      </p:grpSpPr>
      <p:sp>
        <p:nvSpPr>
          <p:cNvPr id="90" name="Google Shape;90;p2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0"/>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92" name="Google Shape;92;p20"/>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93" name="Shape 93"/>
        <p:cNvGrpSpPr/>
        <p:nvPr/>
      </p:nvGrpSpPr>
      <p:grpSpPr>
        <a:xfrm>
          <a:off x="0" y="0"/>
          <a:ext cx="0" cy="0"/>
          <a:chOff x="0" y="0"/>
          <a:chExt cx="0" cy="0"/>
        </a:xfrm>
      </p:grpSpPr>
      <p:sp>
        <p:nvSpPr>
          <p:cNvPr id="94" name="Google Shape;94;p2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2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96" name="Google Shape;96;p21"/>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97" name="Google Shape;97;p21"/>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Clr>
                <a:srgbClr val="232F3E"/>
              </a:buClr>
              <a:buSzPts val="2100"/>
              <a:buChar char="•"/>
              <a:defRPr>
                <a:solidFill>
                  <a:srgbClr val="232F3E"/>
                </a:solidFill>
              </a:defRPr>
            </a:lvl1pPr>
            <a:lvl2pPr indent="-342900" lvl="1" marL="914400" algn="l">
              <a:lnSpc>
                <a:spcPct val="100000"/>
              </a:lnSpc>
              <a:spcBef>
                <a:spcPts val="900"/>
              </a:spcBef>
              <a:spcAft>
                <a:spcPts val="0"/>
              </a:spcAft>
              <a:buClr>
                <a:srgbClr val="232F3E"/>
              </a:buClr>
              <a:buSzPts val="1800"/>
              <a:buChar char="•"/>
              <a:defRPr>
                <a:solidFill>
                  <a:srgbClr val="232F3E"/>
                </a:solidFill>
              </a:defRPr>
            </a:lvl2pPr>
            <a:lvl3pPr indent="-323850" lvl="2" marL="1371600" algn="l">
              <a:lnSpc>
                <a:spcPct val="100000"/>
              </a:lnSpc>
              <a:spcBef>
                <a:spcPts val="900"/>
              </a:spcBef>
              <a:spcAft>
                <a:spcPts val="0"/>
              </a:spcAft>
              <a:buClr>
                <a:srgbClr val="232F3E"/>
              </a:buClr>
              <a:buSzPts val="1500"/>
              <a:buChar char="•"/>
              <a:defRPr>
                <a:solidFill>
                  <a:srgbClr val="232F3E"/>
                </a:solidFill>
              </a:defRPr>
            </a:lvl3pPr>
            <a:lvl4pPr indent="-317500" lvl="3" marL="1828800" algn="l">
              <a:lnSpc>
                <a:spcPct val="100000"/>
              </a:lnSpc>
              <a:spcBef>
                <a:spcPts val="900"/>
              </a:spcBef>
              <a:spcAft>
                <a:spcPts val="0"/>
              </a:spcAft>
              <a:buClr>
                <a:srgbClr val="232F3E"/>
              </a:buClr>
              <a:buSzPts val="1400"/>
              <a:buChar char="•"/>
              <a:defRPr>
                <a:solidFill>
                  <a:srgbClr val="232F3E"/>
                </a:solidFill>
              </a:defRPr>
            </a:lvl4pPr>
            <a:lvl5pPr indent="-317500" lvl="4" marL="2286000" algn="l">
              <a:lnSpc>
                <a:spcPct val="100000"/>
              </a:lnSpc>
              <a:spcBef>
                <a:spcPts val="900"/>
              </a:spcBef>
              <a:spcAft>
                <a:spcPts val="0"/>
              </a:spcAft>
              <a:buClr>
                <a:srgbClr val="232F3E"/>
              </a:buClr>
              <a:buSzPts val="1400"/>
              <a:buChar char="•"/>
              <a:defRPr>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98" name="Shape 98"/>
        <p:cNvGrpSpPr/>
        <p:nvPr/>
      </p:nvGrpSpPr>
      <p:grpSpPr>
        <a:xfrm>
          <a:off x="0" y="0"/>
          <a:ext cx="0" cy="0"/>
          <a:chOff x="0" y="0"/>
          <a:chExt cx="0" cy="0"/>
        </a:xfrm>
      </p:grpSpPr>
      <p:grpSp>
        <p:nvGrpSpPr>
          <p:cNvPr id="99" name="Google Shape;99;p22"/>
          <p:cNvGrpSpPr/>
          <p:nvPr/>
        </p:nvGrpSpPr>
        <p:grpSpPr>
          <a:xfrm>
            <a:off x="274319" y="771283"/>
            <a:ext cx="8613648" cy="4131945"/>
            <a:chOff x="365759" y="1028377"/>
            <a:chExt cx="11484864" cy="5509260"/>
          </a:xfrm>
        </p:grpSpPr>
        <p:pic>
          <p:nvPicPr>
            <p:cNvPr id="100" name="Google Shape;100;p2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01" name="Google Shape;101;p22"/>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02" name="Google Shape;102;p2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2"/>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2"/>
          <p:cNvSpPr/>
          <p:nvPr>
            <p:ph idx="2" type="pic"/>
          </p:nvPr>
        </p:nvSpPr>
        <p:spPr>
          <a:xfrm>
            <a:off x="398913" y="1637105"/>
            <a:ext cx="1714500" cy="1714500"/>
          </a:xfrm>
          <a:prstGeom prst="rect">
            <a:avLst/>
          </a:prstGeom>
          <a:noFill/>
          <a:ln>
            <a:noFill/>
          </a:ln>
        </p:spPr>
      </p:sp>
      <p:sp>
        <p:nvSpPr>
          <p:cNvPr id="105" name="Google Shape;105;p22"/>
          <p:cNvSpPr txBox="1"/>
          <p:nvPr>
            <p:ph idx="1" type="body"/>
          </p:nvPr>
        </p:nvSpPr>
        <p:spPr>
          <a:xfrm>
            <a:off x="398913" y="3381196"/>
            <a:ext cx="1714501" cy="685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22"/>
          <p:cNvSpPr txBox="1"/>
          <p:nvPr>
            <p:ph idx="3" type="body"/>
          </p:nvPr>
        </p:nvSpPr>
        <p:spPr>
          <a:xfrm>
            <a:off x="2338578" y="822960"/>
            <a:ext cx="6535674" cy="3998214"/>
          </a:xfrm>
          <a:prstGeom prst="rect">
            <a:avLst/>
          </a:prstGeom>
          <a:noFill/>
          <a:ln>
            <a:noFill/>
          </a:ln>
        </p:spPr>
        <p:txBody>
          <a:bodyPr anchorCtr="0" anchor="ctr" bIns="34275" lIns="68575" spcFirstLastPara="1" rIns="68575" wrap="square" tIns="34275">
            <a:norm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61950" lvl="1" marL="914400" algn="l">
              <a:lnSpc>
                <a:spcPct val="100000"/>
              </a:lnSpc>
              <a:spcBef>
                <a:spcPts val="900"/>
              </a:spcBef>
              <a:spcAft>
                <a:spcPts val="0"/>
              </a:spcAft>
              <a:buClr>
                <a:srgbClr val="232F3E"/>
              </a:buClr>
              <a:buSzPts val="2100"/>
              <a:buChar char="•"/>
              <a:defRPr sz="2100">
                <a:solidFill>
                  <a:srgbClr val="232F3E"/>
                </a:solidFill>
              </a:defRPr>
            </a:lvl2pPr>
            <a:lvl3pPr indent="-342900" lvl="2" marL="1371600" algn="l">
              <a:lnSpc>
                <a:spcPct val="100000"/>
              </a:lnSpc>
              <a:spcBef>
                <a:spcPts val="900"/>
              </a:spcBef>
              <a:spcAft>
                <a:spcPts val="0"/>
              </a:spcAft>
              <a:buClr>
                <a:srgbClr val="232F3E"/>
              </a:buClr>
              <a:buSzPts val="1800"/>
              <a:buChar char="•"/>
              <a:defRPr sz="1800">
                <a:solidFill>
                  <a:srgbClr val="232F3E"/>
                </a:solidFill>
              </a:defRPr>
            </a:lvl3pPr>
            <a:lvl4pPr indent="-323850" lvl="3" marL="1828800" algn="l">
              <a:lnSpc>
                <a:spcPct val="100000"/>
              </a:lnSpc>
              <a:spcBef>
                <a:spcPts val="900"/>
              </a:spcBef>
              <a:spcAft>
                <a:spcPts val="0"/>
              </a:spcAft>
              <a:buClr>
                <a:srgbClr val="232F3E"/>
              </a:buClr>
              <a:buSzPts val="1500"/>
              <a:buChar char="•"/>
              <a:defRPr sz="1500">
                <a:solidFill>
                  <a:srgbClr val="232F3E"/>
                </a:solidFill>
              </a:defRPr>
            </a:lvl4pPr>
            <a:lvl5pPr indent="-323850" lvl="4" marL="2286000" algn="l">
              <a:lnSpc>
                <a:spcPct val="100000"/>
              </a:lnSpc>
              <a:spcBef>
                <a:spcPts val="900"/>
              </a:spcBef>
              <a:spcAft>
                <a:spcPts val="0"/>
              </a:spcAft>
              <a:buClr>
                <a:srgbClr val="232F3E"/>
              </a:buClr>
              <a:buSzPts val="1500"/>
              <a:buChar char="•"/>
              <a:defRPr sz="15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107" name="Shape 107"/>
        <p:cNvGrpSpPr/>
        <p:nvPr/>
      </p:nvGrpSpPr>
      <p:grpSpPr>
        <a:xfrm>
          <a:off x="0" y="0"/>
          <a:ext cx="0" cy="0"/>
          <a:chOff x="0" y="0"/>
          <a:chExt cx="0" cy="0"/>
        </a:xfrm>
      </p:grpSpPr>
      <p:sp>
        <p:nvSpPr>
          <p:cNvPr id="108" name="Google Shape;108;p2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900" u="none" cap="none" strike="noStrike">
                <a:solidFill>
                  <a:srgbClr val="232F3E"/>
                </a:solidFill>
                <a:latin typeface="Play"/>
                <a:ea typeface="Play"/>
                <a:cs typeface="Play"/>
                <a:sym typeface="Play"/>
              </a:defRPr>
            </a:lvl1pPr>
            <a:lvl2pPr indent="0" lvl="1" marL="0" algn="r">
              <a:spcBef>
                <a:spcPts val="0"/>
              </a:spcBef>
              <a:buNone/>
              <a:defRPr b="0" i="0" sz="900" u="none" cap="none" strike="noStrike">
                <a:solidFill>
                  <a:srgbClr val="232F3E"/>
                </a:solidFill>
                <a:latin typeface="Play"/>
                <a:ea typeface="Play"/>
                <a:cs typeface="Play"/>
                <a:sym typeface="Play"/>
              </a:defRPr>
            </a:lvl2pPr>
            <a:lvl3pPr indent="0" lvl="2" marL="0" algn="r">
              <a:spcBef>
                <a:spcPts val="0"/>
              </a:spcBef>
              <a:buNone/>
              <a:defRPr b="0" i="0" sz="900" u="none" cap="none" strike="noStrike">
                <a:solidFill>
                  <a:srgbClr val="232F3E"/>
                </a:solidFill>
                <a:latin typeface="Play"/>
                <a:ea typeface="Play"/>
                <a:cs typeface="Play"/>
                <a:sym typeface="Play"/>
              </a:defRPr>
            </a:lvl3pPr>
            <a:lvl4pPr indent="0" lvl="3" marL="0" algn="r">
              <a:spcBef>
                <a:spcPts val="0"/>
              </a:spcBef>
              <a:buNone/>
              <a:defRPr b="0" i="0" sz="900" u="none" cap="none" strike="noStrike">
                <a:solidFill>
                  <a:srgbClr val="232F3E"/>
                </a:solidFill>
                <a:latin typeface="Play"/>
                <a:ea typeface="Play"/>
                <a:cs typeface="Play"/>
                <a:sym typeface="Play"/>
              </a:defRPr>
            </a:lvl4pPr>
            <a:lvl5pPr indent="0" lvl="4" marL="0" algn="r">
              <a:spcBef>
                <a:spcPts val="0"/>
              </a:spcBef>
              <a:buNone/>
              <a:defRPr b="0" i="0" sz="900" u="none" cap="none" strike="noStrike">
                <a:solidFill>
                  <a:srgbClr val="232F3E"/>
                </a:solidFill>
                <a:latin typeface="Play"/>
                <a:ea typeface="Play"/>
                <a:cs typeface="Play"/>
                <a:sym typeface="Play"/>
              </a:defRPr>
            </a:lvl5pPr>
            <a:lvl6pPr indent="0" lvl="5" marL="0" algn="r">
              <a:spcBef>
                <a:spcPts val="0"/>
              </a:spcBef>
              <a:buNone/>
              <a:defRPr b="0" i="0" sz="900" u="none" cap="none" strike="noStrike">
                <a:solidFill>
                  <a:srgbClr val="232F3E"/>
                </a:solidFill>
                <a:latin typeface="Play"/>
                <a:ea typeface="Play"/>
                <a:cs typeface="Play"/>
                <a:sym typeface="Play"/>
              </a:defRPr>
            </a:lvl6pPr>
            <a:lvl7pPr indent="0" lvl="6" marL="0" algn="r">
              <a:spcBef>
                <a:spcPts val="0"/>
              </a:spcBef>
              <a:buNone/>
              <a:defRPr b="0" i="0" sz="900" u="none" cap="none" strike="noStrike">
                <a:solidFill>
                  <a:srgbClr val="232F3E"/>
                </a:solidFill>
                <a:latin typeface="Play"/>
                <a:ea typeface="Play"/>
                <a:cs typeface="Play"/>
                <a:sym typeface="Play"/>
              </a:defRPr>
            </a:lvl7pPr>
            <a:lvl8pPr indent="0" lvl="7" marL="0" algn="r">
              <a:spcBef>
                <a:spcPts val="0"/>
              </a:spcBef>
              <a:buNone/>
              <a:defRPr b="0" i="0" sz="900" u="none" cap="none" strike="noStrike">
                <a:solidFill>
                  <a:srgbClr val="232F3E"/>
                </a:solidFill>
                <a:latin typeface="Play"/>
                <a:ea typeface="Play"/>
                <a:cs typeface="Play"/>
                <a:sym typeface="Play"/>
              </a:defRPr>
            </a:lvl8pPr>
            <a:lvl9pPr indent="0" lvl="8" mar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10" name="Google Shape;110;p23"/>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11" name="Google Shape;111;p23"/>
          <p:cNvSpPr/>
          <p:nvPr>
            <p:ph idx="2" type="pic"/>
          </p:nvPr>
        </p:nvSpPr>
        <p:spPr>
          <a:xfrm>
            <a:off x="274320" y="929134"/>
            <a:ext cx="1165860" cy="1165860"/>
          </a:xfrm>
          <a:prstGeom prst="rect">
            <a:avLst/>
          </a:prstGeom>
          <a:noFill/>
          <a:ln>
            <a:noFill/>
          </a:ln>
        </p:spPr>
      </p:sp>
      <p:sp>
        <p:nvSpPr>
          <p:cNvPr id="112" name="Google Shape;112;p23"/>
          <p:cNvSpPr txBox="1"/>
          <p:nvPr>
            <p:ph idx="1" type="body"/>
          </p:nvPr>
        </p:nvSpPr>
        <p:spPr>
          <a:xfrm>
            <a:off x="1533782" y="860555"/>
            <a:ext cx="7335898"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23"/>
          <p:cNvSpPr/>
          <p:nvPr>
            <p:ph idx="3" type="pic"/>
          </p:nvPr>
        </p:nvSpPr>
        <p:spPr>
          <a:xfrm>
            <a:off x="274320" y="2256708"/>
            <a:ext cx="1165860" cy="1165860"/>
          </a:xfrm>
          <a:prstGeom prst="rect">
            <a:avLst/>
          </a:prstGeom>
          <a:noFill/>
          <a:ln>
            <a:noFill/>
          </a:ln>
        </p:spPr>
      </p:sp>
      <p:sp>
        <p:nvSpPr>
          <p:cNvPr id="114" name="Google Shape;114;p23"/>
          <p:cNvSpPr txBox="1"/>
          <p:nvPr>
            <p:ph idx="4" type="body"/>
          </p:nvPr>
        </p:nvSpPr>
        <p:spPr>
          <a:xfrm>
            <a:off x="1533782" y="2188128"/>
            <a:ext cx="7335898"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23"/>
          <p:cNvSpPr/>
          <p:nvPr>
            <p:ph idx="5" type="pic"/>
          </p:nvPr>
        </p:nvSpPr>
        <p:spPr>
          <a:xfrm>
            <a:off x="274320" y="3582085"/>
            <a:ext cx="1165860" cy="1165860"/>
          </a:xfrm>
          <a:prstGeom prst="rect">
            <a:avLst/>
          </a:prstGeom>
          <a:noFill/>
          <a:ln>
            <a:noFill/>
          </a:ln>
        </p:spPr>
      </p:sp>
      <p:sp>
        <p:nvSpPr>
          <p:cNvPr id="116" name="Google Shape;116;p23"/>
          <p:cNvSpPr txBox="1"/>
          <p:nvPr>
            <p:ph idx="6" type="body"/>
          </p:nvPr>
        </p:nvSpPr>
        <p:spPr>
          <a:xfrm>
            <a:off x="1533782" y="3513506"/>
            <a:ext cx="7335898"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117" name="Shape 117"/>
        <p:cNvGrpSpPr/>
        <p:nvPr/>
      </p:nvGrpSpPr>
      <p:grpSpPr>
        <a:xfrm>
          <a:off x="0" y="0"/>
          <a:ext cx="0" cy="0"/>
          <a:chOff x="0" y="0"/>
          <a:chExt cx="0" cy="0"/>
        </a:xfrm>
      </p:grpSpPr>
      <p:pic>
        <p:nvPicPr>
          <p:cNvPr id="118" name="Google Shape;118;p24"/>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19" name="Google Shape;119;p2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2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a:off x="822960" y="1714500"/>
            <a:ext cx="1714500" cy="17145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dk2"/>
              </a:buClr>
              <a:buSzPts val="1500"/>
              <a:buNone/>
              <a:defRPr sz="1500">
                <a:solidFill>
                  <a:schemeClr val="dk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2" type="body"/>
          </p:nvPr>
        </p:nvSpPr>
        <p:spPr>
          <a:xfrm>
            <a:off x="274320" y="349758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3" name="Google Shape;123;p24"/>
          <p:cNvSpPr txBox="1"/>
          <p:nvPr>
            <p:ph idx="3" type="body"/>
          </p:nvPr>
        </p:nvSpPr>
        <p:spPr>
          <a:xfrm>
            <a:off x="3717036" y="1714500"/>
            <a:ext cx="1714500" cy="17145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dk2"/>
              </a:buClr>
              <a:buSzPts val="1500"/>
              <a:buNone/>
              <a:defRPr sz="1500">
                <a:solidFill>
                  <a:schemeClr val="dk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4"/>
          <p:cNvSpPr txBox="1"/>
          <p:nvPr>
            <p:ph idx="4" type="body"/>
          </p:nvPr>
        </p:nvSpPr>
        <p:spPr>
          <a:xfrm>
            <a:off x="3168396" y="349758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5" name="Google Shape;125;p24"/>
          <p:cNvSpPr txBox="1"/>
          <p:nvPr>
            <p:ph idx="5" type="body"/>
          </p:nvPr>
        </p:nvSpPr>
        <p:spPr>
          <a:xfrm>
            <a:off x="6611112" y="1714500"/>
            <a:ext cx="1714500" cy="17145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dk2"/>
              </a:buClr>
              <a:buSzPts val="1500"/>
              <a:buNone/>
              <a:defRPr sz="1500">
                <a:solidFill>
                  <a:schemeClr val="dk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4"/>
          <p:cNvSpPr txBox="1"/>
          <p:nvPr>
            <p:ph idx="6" type="body"/>
          </p:nvPr>
        </p:nvSpPr>
        <p:spPr>
          <a:xfrm>
            <a:off x="6062472" y="349758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127" name="Shape 127"/>
        <p:cNvGrpSpPr/>
        <p:nvPr/>
      </p:nvGrpSpPr>
      <p:grpSpPr>
        <a:xfrm>
          <a:off x="0" y="0"/>
          <a:ext cx="0" cy="0"/>
          <a:chOff x="0" y="0"/>
          <a:chExt cx="0" cy="0"/>
        </a:xfrm>
      </p:grpSpPr>
      <p:sp>
        <p:nvSpPr>
          <p:cNvPr id="128" name="Google Shape;128;p2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25"/>
          <p:cNvSpPr txBox="1"/>
          <p:nvPr>
            <p:ph idx="1" type="body"/>
          </p:nvPr>
        </p:nvSpPr>
        <p:spPr>
          <a:xfrm>
            <a:off x="274320" y="789983"/>
            <a:ext cx="42519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 name="Google Shape;131;p25"/>
          <p:cNvSpPr txBox="1"/>
          <p:nvPr>
            <p:ph idx="2" type="body"/>
          </p:nvPr>
        </p:nvSpPr>
        <p:spPr>
          <a:xfrm>
            <a:off x="274320" y="1172718"/>
            <a:ext cx="425196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9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9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5"/>
          <p:cNvSpPr txBox="1"/>
          <p:nvPr>
            <p:ph idx="3" type="body"/>
          </p:nvPr>
        </p:nvSpPr>
        <p:spPr>
          <a:xfrm>
            <a:off x="4622292" y="789983"/>
            <a:ext cx="42519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25"/>
          <p:cNvSpPr txBox="1"/>
          <p:nvPr>
            <p:ph idx="4" type="body"/>
          </p:nvPr>
        </p:nvSpPr>
        <p:spPr>
          <a:xfrm>
            <a:off x="4622292" y="1172718"/>
            <a:ext cx="425196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9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9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9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34" name="Shape 134"/>
        <p:cNvGrpSpPr/>
        <p:nvPr/>
      </p:nvGrpSpPr>
      <p:grpSpPr>
        <a:xfrm>
          <a:off x="0" y="0"/>
          <a:ext cx="0" cy="0"/>
          <a:chOff x="0" y="0"/>
          <a:chExt cx="0" cy="0"/>
        </a:xfrm>
      </p:grpSpPr>
      <p:sp>
        <p:nvSpPr>
          <p:cNvPr id="135" name="Google Shape;135;p2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37" name="Google Shape;137;p26"/>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38" name="Google Shape;138;p26"/>
          <p:cNvSpPr txBox="1"/>
          <p:nvPr>
            <p:ph idx="1" type="body"/>
          </p:nvPr>
        </p:nvSpPr>
        <p:spPr>
          <a:xfrm>
            <a:off x="274320" y="822960"/>
            <a:ext cx="5733288"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a:solidFill>
                  <a:srgbClr val="232F3E"/>
                </a:solidFill>
              </a:defRPr>
            </a:lvl1pPr>
            <a:lvl2pPr indent="-342900" lvl="1" marL="914400" algn="l">
              <a:lnSpc>
                <a:spcPct val="100000"/>
              </a:lnSpc>
              <a:spcBef>
                <a:spcPts val="900"/>
              </a:spcBef>
              <a:spcAft>
                <a:spcPts val="0"/>
              </a:spcAft>
              <a:buClr>
                <a:srgbClr val="232F3E"/>
              </a:buClr>
              <a:buSzPts val="1800"/>
              <a:buChar char="•"/>
              <a:defRPr>
                <a:solidFill>
                  <a:srgbClr val="232F3E"/>
                </a:solidFill>
              </a:defRPr>
            </a:lvl2pPr>
            <a:lvl3pPr indent="-323850" lvl="2" marL="1371600" algn="l">
              <a:lnSpc>
                <a:spcPct val="100000"/>
              </a:lnSpc>
              <a:spcBef>
                <a:spcPts val="900"/>
              </a:spcBef>
              <a:spcAft>
                <a:spcPts val="0"/>
              </a:spcAft>
              <a:buClr>
                <a:srgbClr val="232F3E"/>
              </a:buClr>
              <a:buSzPts val="1500"/>
              <a:buChar char="•"/>
              <a:defRPr>
                <a:solidFill>
                  <a:srgbClr val="232F3E"/>
                </a:solidFill>
              </a:defRPr>
            </a:lvl3pPr>
            <a:lvl4pPr indent="-317500" lvl="3" marL="1828800" algn="l">
              <a:lnSpc>
                <a:spcPct val="100000"/>
              </a:lnSpc>
              <a:spcBef>
                <a:spcPts val="900"/>
              </a:spcBef>
              <a:spcAft>
                <a:spcPts val="0"/>
              </a:spcAft>
              <a:buClr>
                <a:srgbClr val="232F3E"/>
              </a:buClr>
              <a:buSzPts val="1400"/>
              <a:buChar char="•"/>
              <a:defRPr>
                <a:solidFill>
                  <a:srgbClr val="232F3E"/>
                </a:solidFill>
              </a:defRPr>
            </a:lvl4pPr>
            <a:lvl5pPr indent="-317500" lvl="4" marL="2286000" algn="l">
              <a:lnSpc>
                <a:spcPct val="100000"/>
              </a:lnSpc>
              <a:spcBef>
                <a:spcPts val="900"/>
              </a:spcBef>
              <a:spcAft>
                <a:spcPts val="0"/>
              </a:spcAft>
              <a:buClr>
                <a:srgbClr val="232F3E"/>
              </a:buClr>
              <a:buSzPts val="1400"/>
              <a:buChar char="•"/>
              <a:defRPr>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6"/>
          <p:cNvSpPr/>
          <p:nvPr>
            <p:ph idx="2" type="pic"/>
          </p:nvPr>
        </p:nvSpPr>
        <p:spPr>
          <a:xfrm>
            <a:off x="6373940" y="1707642"/>
            <a:ext cx="2228850" cy="222885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40" name="Shape 140"/>
        <p:cNvGrpSpPr/>
        <p:nvPr/>
      </p:nvGrpSpPr>
      <p:grpSpPr>
        <a:xfrm>
          <a:off x="0" y="0"/>
          <a:ext cx="0" cy="0"/>
          <a:chOff x="0" y="0"/>
          <a:chExt cx="0" cy="0"/>
        </a:xfrm>
      </p:grpSpPr>
      <p:sp>
        <p:nvSpPr>
          <p:cNvPr id="141" name="Google Shape;141;p2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7"/>
          <p:cNvSpPr txBox="1"/>
          <p:nvPr>
            <p:ph type="title"/>
          </p:nvPr>
        </p:nvSpPr>
        <p:spPr>
          <a:xfrm>
            <a:off x="0" y="139496"/>
            <a:ext cx="9144000" cy="401648"/>
          </a:xfrm>
          <a:prstGeom prst="rect">
            <a:avLst/>
          </a:prstGeom>
          <a:noFill/>
          <a:ln>
            <a:noFill/>
          </a:ln>
        </p:spPr>
        <p:txBody>
          <a:bodyPr anchorCtr="0" anchor="ctr" bIns="34275" lIns="137150" spcFirstLastPara="1" rIns="137150" wrap="square" tIns="34275">
            <a:spAutoFit/>
          </a:bodyPr>
          <a:lstStyle>
            <a:lvl1pPr lvl="0" algn="l">
              <a:lnSpc>
                <a:spcPct val="90000"/>
              </a:lnSpc>
              <a:spcBef>
                <a:spcPts val="0"/>
              </a:spcBef>
              <a:spcAft>
                <a:spcPts val="0"/>
              </a:spcAft>
              <a:buClr>
                <a:srgbClr val="232F3E"/>
              </a:buClr>
              <a:buSzPts val="2400"/>
              <a:buFont typeface="Play"/>
              <a:buNone/>
              <a:defRPr sz="2400">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3" name="Google Shape;143;p27"/>
          <p:cNvSpPr txBox="1"/>
          <p:nvPr>
            <p:ph idx="1" type="body"/>
          </p:nvPr>
        </p:nvSpPr>
        <p:spPr>
          <a:xfrm>
            <a:off x="0" y="541145"/>
            <a:ext cx="9144000" cy="1097280"/>
          </a:xfrm>
          <a:prstGeom prst="rect">
            <a:avLst/>
          </a:prstGeom>
          <a:solidFill>
            <a:schemeClr val="accent1"/>
          </a:solidFill>
          <a:ln>
            <a:noFill/>
          </a:ln>
        </p:spPr>
        <p:txBody>
          <a:bodyPr anchorCtr="0" anchor="t" bIns="68575" lIns="137150" spcFirstLastPara="1" rIns="137150" wrap="square" tIns="6857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vl2pPr indent="-228600" lvl="1" marL="914400" algn="l">
              <a:lnSpc>
                <a:spcPct val="90000"/>
              </a:lnSpc>
              <a:spcBef>
                <a:spcPts val="500"/>
              </a:spcBef>
              <a:spcAft>
                <a:spcPts val="0"/>
              </a:spcAft>
              <a:buClr>
                <a:schemeClr val="lt1"/>
              </a:buClr>
              <a:buSzPts val="1200"/>
              <a:buNone/>
              <a:defRPr sz="1200">
                <a:solidFill>
                  <a:schemeClr val="lt1"/>
                </a:solidFill>
              </a:defRPr>
            </a:lvl2pPr>
            <a:lvl3pPr indent="-228600" lvl="2" marL="1371600" algn="l">
              <a:lnSpc>
                <a:spcPct val="90000"/>
              </a:lnSpc>
              <a:spcBef>
                <a:spcPts val="900"/>
              </a:spcBef>
              <a:spcAft>
                <a:spcPts val="0"/>
              </a:spcAft>
              <a:buClr>
                <a:schemeClr val="lt1"/>
              </a:buClr>
              <a:buSzPts val="1200"/>
              <a:buNone/>
              <a:defRPr sz="1200">
                <a:solidFill>
                  <a:schemeClr val="lt1"/>
                </a:solidFill>
              </a:defRPr>
            </a:lvl3pPr>
            <a:lvl4pPr indent="-228600" lvl="3" marL="1828800" algn="l">
              <a:lnSpc>
                <a:spcPct val="90000"/>
              </a:lnSpc>
              <a:spcBef>
                <a:spcPts val="900"/>
              </a:spcBef>
              <a:spcAft>
                <a:spcPts val="0"/>
              </a:spcAft>
              <a:buClr>
                <a:schemeClr val="lt1"/>
              </a:buClr>
              <a:buSzPts val="1200"/>
              <a:buNone/>
              <a:defRPr sz="1200">
                <a:solidFill>
                  <a:schemeClr val="lt1"/>
                </a:solidFill>
              </a:defRPr>
            </a:lvl4pPr>
            <a:lvl5pPr indent="-228600" lvl="4" marL="2286000" algn="l">
              <a:lnSpc>
                <a:spcPct val="90000"/>
              </a:lnSpc>
              <a:spcBef>
                <a:spcPts val="900"/>
              </a:spcBef>
              <a:spcAft>
                <a:spcPts val="0"/>
              </a:spcAft>
              <a:buClr>
                <a:schemeClr val="lt1"/>
              </a:buClr>
              <a:buSzPts val="1200"/>
              <a:buNone/>
              <a:defRPr sz="1200">
                <a:solidFill>
                  <a:schemeClr val="lt1"/>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8"/>
          <p:cNvSpPr txBox="1"/>
          <p:nvPr>
            <p:ph type="title"/>
          </p:nvPr>
        </p:nvSpPr>
        <p:spPr>
          <a:xfrm>
            <a:off x="342900" y="942185"/>
            <a:ext cx="5998523" cy="303736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3300"/>
              <a:buFont typeface="Play"/>
              <a:buNone/>
              <a:defRPr sz="33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7" name="Google Shape;147;p28"/>
          <p:cNvSpPr txBox="1"/>
          <p:nvPr>
            <p:ph idx="1" type="body"/>
          </p:nvPr>
        </p:nvSpPr>
        <p:spPr>
          <a:xfrm>
            <a:off x="342900" y="3979069"/>
            <a:ext cx="5998369" cy="85606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21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1500"/>
              <a:buNone/>
              <a:defRPr sz="1500">
                <a:solidFill>
                  <a:schemeClr val="lt2"/>
                </a:solidFill>
              </a:defRPr>
            </a:lvl2pPr>
            <a:lvl3pPr indent="-228600" lvl="2" marL="1371600" algn="l">
              <a:lnSpc>
                <a:spcPct val="90000"/>
              </a:lnSpc>
              <a:spcBef>
                <a:spcPts val="900"/>
              </a:spcBef>
              <a:spcAft>
                <a:spcPts val="0"/>
              </a:spcAft>
              <a:buClr>
                <a:schemeClr val="lt2"/>
              </a:buClr>
              <a:buSzPts val="1400"/>
              <a:buNone/>
              <a:defRPr sz="1400">
                <a:solidFill>
                  <a:schemeClr val="lt2"/>
                </a:solidFill>
              </a:defRPr>
            </a:lvl3pPr>
            <a:lvl4pPr indent="-228600" lvl="3" marL="1828800" algn="l">
              <a:lnSpc>
                <a:spcPct val="90000"/>
              </a:lnSpc>
              <a:spcBef>
                <a:spcPts val="900"/>
              </a:spcBef>
              <a:spcAft>
                <a:spcPts val="0"/>
              </a:spcAft>
              <a:buClr>
                <a:schemeClr val="lt2"/>
              </a:buClr>
              <a:buSzPts val="1200"/>
              <a:buNone/>
              <a:defRPr sz="1200">
                <a:solidFill>
                  <a:schemeClr val="lt2"/>
                </a:solidFill>
              </a:defRPr>
            </a:lvl4pPr>
            <a:lvl5pPr indent="-228600" lvl="4" marL="2286000" algn="l">
              <a:lnSpc>
                <a:spcPct val="90000"/>
              </a:lnSpc>
              <a:spcBef>
                <a:spcPts val="900"/>
              </a:spcBef>
              <a:spcAft>
                <a:spcPts val="0"/>
              </a:spcAft>
              <a:buClr>
                <a:schemeClr val="lt2"/>
              </a:buClr>
              <a:buSzPts val="1200"/>
              <a:buNone/>
              <a:defRPr sz="1200">
                <a:solidFill>
                  <a:schemeClr val="lt2"/>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8" name="Google Shape;148;p28"/>
          <p:cNvPicPr preferRelativeResize="0"/>
          <p:nvPr/>
        </p:nvPicPr>
        <p:blipFill rotWithShape="1">
          <a:blip r:embed="rId3">
            <a:alphaModFix/>
          </a:blip>
          <a:srcRect b="0" l="0" r="0" t="0"/>
          <a:stretch/>
        </p:blipFill>
        <p:spPr>
          <a:xfrm>
            <a:off x="2849987" y="4851398"/>
            <a:ext cx="3457575" cy="2003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2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chemeClr val="lt1"/>
                </a:solidFill>
                <a:latin typeface="Play"/>
                <a:ea typeface="Play"/>
                <a:cs typeface="Play"/>
                <a:sym typeface="Play"/>
              </a:defRPr>
            </a:lvl1pPr>
            <a:lvl2pPr indent="0" lvl="1" marL="0" algn="r">
              <a:spcBef>
                <a:spcPts val="0"/>
              </a:spcBef>
              <a:buNone/>
              <a:defRPr sz="900">
                <a:solidFill>
                  <a:schemeClr val="lt1"/>
                </a:solidFill>
                <a:latin typeface="Play"/>
                <a:ea typeface="Play"/>
                <a:cs typeface="Play"/>
                <a:sym typeface="Play"/>
              </a:defRPr>
            </a:lvl2pPr>
            <a:lvl3pPr indent="0" lvl="2" marL="0" algn="r">
              <a:spcBef>
                <a:spcPts val="0"/>
              </a:spcBef>
              <a:buNone/>
              <a:defRPr sz="900">
                <a:solidFill>
                  <a:schemeClr val="lt1"/>
                </a:solidFill>
                <a:latin typeface="Play"/>
                <a:ea typeface="Play"/>
                <a:cs typeface="Play"/>
                <a:sym typeface="Play"/>
              </a:defRPr>
            </a:lvl3pPr>
            <a:lvl4pPr indent="0" lvl="3" marL="0" algn="r">
              <a:spcBef>
                <a:spcPts val="0"/>
              </a:spcBef>
              <a:buNone/>
              <a:defRPr sz="900">
                <a:solidFill>
                  <a:schemeClr val="lt1"/>
                </a:solidFill>
                <a:latin typeface="Play"/>
                <a:ea typeface="Play"/>
                <a:cs typeface="Play"/>
                <a:sym typeface="Play"/>
              </a:defRPr>
            </a:lvl4pPr>
            <a:lvl5pPr indent="0" lvl="4" marL="0" algn="r">
              <a:spcBef>
                <a:spcPts val="0"/>
              </a:spcBef>
              <a:buNone/>
              <a:defRPr sz="900">
                <a:solidFill>
                  <a:schemeClr val="lt1"/>
                </a:solidFill>
                <a:latin typeface="Play"/>
                <a:ea typeface="Play"/>
                <a:cs typeface="Play"/>
                <a:sym typeface="Play"/>
              </a:defRPr>
            </a:lvl5pPr>
            <a:lvl6pPr indent="0" lvl="5" marL="0" algn="r">
              <a:spcBef>
                <a:spcPts val="0"/>
              </a:spcBef>
              <a:buNone/>
              <a:defRPr sz="900">
                <a:solidFill>
                  <a:schemeClr val="lt1"/>
                </a:solidFill>
                <a:latin typeface="Play"/>
                <a:ea typeface="Play"/>
                <a:cs typeface="Play"/>
                <a:sym typeface="Play"/>
              </a:defRPr>
            </a:lvl6pPr>
            <a:lvl7pPr indent="0" lvl="6" marL="0" algn="r">
              <a:spcBef>
                <a:spcPts val="0"/>
              </a:spcBef>
              <a:buNone/>
              <a:defRPr sz="900">
                <a:solidFill>
                  <a:schemeClr val="lt1"/>
                </a:solidFill>
                <a:latin typeface="Play"/>
                <a:ea typeface="Play"/>
                <a:cs typeface="Play"/>
                <a:sym typeface="Play"/>
              </a:defRPr>
            </a:lvl7pPr>
            <a:lvl8pPr indent="0" lvl="7" marL="0" algn="r">
              <a:spcBef>
                <a:spcPts val="0"/>
              </a:spcBef>
              <a:buNone/>
              <a:defRPr sz="900">
                <a:solidFill>
                  <a:schemeClr val="lt1"/>
                </a:solidFill>
                <a:latin typeface="Play"/>
                <a:ea typeface="Play"/>
                <a:cs typeface="Play"/>
                <a:sym typeface="Play"/>
              </a:defRPr>
            </a:lvl8pPr>
            <a:lvl9pPr indent="0" lvl="8" marL="0" algn="r">
              <a:spcBef>
                <a:spcPts val="0"/>
              </a:spcBef>
              <a:buNone/>
              <a:defRPr sz="9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9"/>
          <p:cNvSpPr txBox="1"/>
          <p:nvPr>
            <p:ph type="title"/>
          </p:nvPr>
        </p:nvSpPr>
        <p:spPr>
          <a:xfrm>
            <a:off x="342900" y="1877604"/>
            <a:ext cx="6709719" cy="125501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2" name="Google Shape;152;p29"/>
          <p:cNvSpPr txBox="1"/>
          <p:nvPr>
            <p:ph idx="1" type="body"/>
          </p:nvPr>
        </p:nvSpPr>
        <p:spPr>
          <a:xfrm>
            <a:off x="342900" y="3168624"/>
            <a:ext cx="6709719" cy="74692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400"/>
              <a:buNone/>
              <a:defRPr sz="24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1500"/>
              <a:buNone/>
              <a:defRPr sz="1500"/>
            </a:lvl2pPr>
            <a:lvl3pPr indent="-228600" lvl="2" marL="1371600" algn="ctr">
              <a:lnSpc>
                <a:spcPct val="90000"/>
              </a:lnSpc>
              <a:spcBef>
                <a:spcPts val="900"/>
              </a:spcBef>
              <a:spcAft>
                <a:spcPts val="0"/>
              </a:spcAft>
              <a:buClr>
                <a:srgbClr val="232F3E"/>
              </a:buClr>
              <a:buSzPts val="1400"/>
              <a:buNone/>
              <a:defRPr sz="1400"/>
            </a:lvl3pPr>
            <a:lvl4pPr indent="-228600" lvl="3" marL="1828800" algn="ctr">
              <a:lnSpc>
                <a:spcPct val="90000"/>
              </a:lnSpc>
              <a:spcBef>
                <a:spcPts val="900"/>
              </a:spcBef>
              <a:spcAft>
                <a:spcPts val="0"/>
              </a:spcAft>
              <a:buClr>
                <a:srgbClr val="232F3E"/>
              </a:buClr>
              <a:buSzPts val="1200"/>
              <a:buNone/>
              <a:defRPr sz="1200"/>
            </a:lvl4pPr>
            <a:lvl5pPr indent="-228600" lvl="4" marL="2286000" algn="ctr">
              <a:lnSpc>
                <a:spcPct val="90000"/>
              </a:lnSpc>
              <a:spcBef>
                <a:spcPts val="900"/>
              </a:spcBef>
              <a:spcAft>
                <a:spcPts val="0"/>
              </a:spcAft>
              <a:buClr>
                <a:srgbClr val="232F3E"/>
              </a:buClr>
              <a:buSzPts val="1200"/>
              <a:buNone/>
              <a:defRPr sz="1200"/>
            </a:lvl5pPr>
            <a:lvl6pPr indent="-228600" lvl="5" marL="2743200" algn="ctr">
              <a:lnSpc>
                <a:spcPct val="90000"/>
              </a:lnSpc>
              <a:spcBef>
                <a:spcPts val="900"/>
              </a:spcBef>
              <a:spcAft>
                <a:spcPts val="0"/>
              </a:spcAft>
              <a:buClr>
                <a:schemeClr val="dk1"/>
              </a:buClr>
              <a:buSzPts val="1200"/>
              <a:buNone/>
              <a:defRPr sz="1200"/>
            </a:lvl6pPr>
            <a:lvl7pPr indent="-228600" lvl="6" marL="3200400" algn="ctr">
              <a:lnSpc>
                <a:spcPct val="90000"/>
              </a:lnSpc>
              <a:spcBef>
                <a:spcPts val="400"/>
              </a:spcBef>
              <a:spcAft>
                <a:spcPts val="0"/>
              </a:spcAft>
              <a:buClr>
                <a:schemeClr val="dk1"/>
              </a:buClr>
              <a:buSzPts val="1200"/>
              <a:buNone/>
              <a:defRPr sz="1200"/>
            </a:lvl7pPr>
            <a:lvl8pPr indent="-228600" lvl="7" marL="3657600" algn="ctr">
              <a:lnSpc>
                <a:spcPct val="90000"/>
              </a:lnSpc>
              <a:spcBef>
                <a:spcPts val="400"/>
              </a:spcBef>
              <a:spcAft>
                <a:spcPts val="0"/>
              </a:spcAft>
              <a:buClr>
                <a:schemeClr val="dk1"/>
              </a:buClr>
              <a:buSzPts val="1200"/>
              <a:buNone/>
              <a:defRPr sz="1200"/>
            </a:lvl8pPr>
            <a:lvl9pPr indent="-228600" lvl="8" marL="4114800" algn="ctr">
              <a:lnSpc>
                <a:spcPct val="90000"/>
              </a:lnSpc>
              <a:spcBef>
                <a:spcPts val="400"/>
              </a:spcBef>
              <a:spcAft>
                <a:spcPts val="0"/>
              </a:spcAft>
              <a:buClr>
                <a:schemeClr val="dk1"/>
              </a:buClr>
              <a:buSzPts val="1200"/>
              <a:buNone/>
              <a:defRPr sz="1200"/>
            </a:lvl9pPr>
          </a:lstStyle>
          <a:p/>
        </p:txBody>
      </p:sp>
      <p:pic>
        <p:nvPicPr>
          <p:cNvPr id="153" name="Google Shape;153;p29"/>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30"/>
          <p:cNvSpPr txBox="1"/>
          <p:nvPr>
            <p:ph type="title"/>
          </p:nvPr>
        </p:nvSpPr>
        <p:spPr>
          <a:xfrm>
            <a:off x="342900" y="1909119"/>
            <a:ext cx="4842304" cy="1835157"/>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7" name="Google Shape;157;p30"/>
          <p:cNvSpPr txBox="1"/>
          <p:nvPr>
            <p:ph idx="1" type="body"/>
          </p:nvPr>
        </p:nvSpPr>
        <p:spPr>
          <a:xfrm>
            <a:off x="342900" y="3780282"/>
            <a:ext cx="4842304" cy="74692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400"/>
              <a:buNone/>
              <a:defRPr sz="24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1500"/>
              <a:buNone/>
              <a:defRPr sz="1500"/>
            </a:lvl2pPr>
            <a:lvl3pPr indent="-228600" lvl="2" marL="1371600" algn="ctr">
              <a:lnSpc>
                <a:spcPct val="90000"/>
              </a:lnSpc>
              <a:spcBef>
                <a:spcPts val="900"/>
              </a:spcBef>
              <a:spcAft>
                <a:spcPts val="0"/>
              </a:spcAft>
              <a:buClr>
                <a:srgbClr val="232F3E"/>
              </a:buClr>
              <a:buSzPts val="1400"/>
              <a:buNone/>
              <a:defRPr sz="1400"/>
            </a:lvl3pPr>
            <a:lvl4pPr indent="-228600" lvl="3" marL="1828800" algn="ctr">
              <a:lnSpc>
                <a:spcPct val="90000"/>
              </a:lnSpc>
              <a:spcBef>
                <a:spcPts val="900"/>
              </a:spcBef>
              <a:spcAft>
                <a:spcPts val="0"/>
              </a:spcAft>
              <a:buClr>
                <a:srgbClr val="232F3E"/>
              </a:buClr>
              <a:buSzPts val="1200"/>
              <a:buNone/>
              <a:defRPr sz="1200"/>
            </a:lvl4pPr>
            <a:lvl5pPr indent="-228600" lvl="4" marL="2286000" algn="ctr">
              <a:lnSpc>
                <a:spcPct val="90000"/>
              </a:lnSpc>
              <a:spcBef>
                <a:spcPts val="900"/>
              </a:spcBef>
              <a:spcAft>
                <a:spcPts val="0"/>
              </a:spcAft>
              <a:buClr>
                <a:srgbClr val="232F3E"/>
              </a:buClr>
              <a:buSzPts val="1200"/>
              <a:buNone/>
              <a:defRPr sz="1200"/>
            </a:lvl5pPr>
            <a:lvl6pPr indent="-228600" lvl="5" marL="2743200" algn="ctr">
              <a:lnSpc>
                <a:spcPct val="90000"/>
              </a:lnSpc>
              <a:spcBef>
                <a:spcPts val="900"/>
              </a:spcBef>
              <a:spcAft>
                <a:spcPts val="0"/>
              </a:spcAft>
              <a:buClr>
                <a:schemeClr val="dk1"/>
              </a:buClr>
              <a:buSzPts val="1200"/>
              <a:buNone/>
              <a:defRPr sz="1200"/>
            </a:lvl6pPr>
            <a:lvl7pPr indent="-228600" lvl="6" marL="3200400" algn="ctr">
              <a:lnSpc>
                <a:spcPct val="90000"/>
              </a:lnSpc>
              <a:spcBef>
                <a:spcPts val="400"/>
              </a:spcBef>
              <a:spcAft>
                <a:spcPts val="0"/>
              </a:spcAft>
              <a:buClr>
                <a:schemeClr val="dk1"/>
              </a:buClr>
              <a:buSzPts val="1200"/>
              <a:buNone/>
              <a:defRPr sz="1200"/>
            </a:lvl7pPr>
            <a:lvl8pPr indent="-228600" lvl="7" marL="3657600" algn="ctr">
              <a:lnSpc>
                <a:spcPct val="90000"/>
              </a:lnSpc>
              <a:spcBef>
                <a:spcPts val="400"/>
              </a:spcBef>
              <a:spcAft>
                <a:spcPts val="0"/>
              </a:spcAft>
              <a:buClr>
                <a:schemeClr val="dk1"/>
              </a:buClr>
              <a:buSzPts val="1200"/>
              <a:buNone/>
              <a:defRPr sz="1200"/>
            </a:lvl8pPr>
            <a:lvl9pPr indent="-228600" lvl="8" marL="4114800" algn="ctr">
              <a:lnSpc>
                <a:spcPct val="90000"/>
              </a:lnSpc>
              <a:spcBef>
                <a:spcPts val="400"/>
              </a:spcBef>
              <a:spcAft>
                <a:spcPts val="0"/>
              </a:spcAft>
              <a:buClr>
                <a:schemeClr val="dk1"/>
              </a:buClr>
              <a:buSzPts val="1200"/>
              <a:buNone/>
              <a:defRPr sz="1200"/>
            </a:lvl9pPr>
          </a:lstStyle>
          <a:p/>
        </p:txBody>
      </p:sp>
      <p:pic>
        <p:nvPicPr>
          <p:cNvPr id="158" name="Google Shape;158;p30"/>
          <p:cNvPicPr preferRelativeResize="0"/>
          <p:nvPr/>
        </p:nvPicPr>
        <p:blipFill rotWithShape="1">
          <a:blip r:embed="rId3">
            <a:alphaModFix/>
          </a:blip>
          <a:srcRect b="0" l="0" r="0" t="0"/>
          <a:stretch/>
        </p:blipFill>
        <p:spPr>
          <a:xfrm>
            <a:off x="863814" y="4834890"/>
            <a:ext cx="3457575" cy="23336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3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31"/>
          <p:cNvSpPr txBox="1"/>
          <p:nvPr>
            <p:ph idx="1" type="body"/>
          </p:nvPr>
        </p:nvSpPr>
        <p:spPr>
          <a:xfrm>
            <a:off x="274320" y="842963"/>
            <a:ext cx="8726090" cy="291704"/>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31"/>
          <p:cNvSpPr txBox="1"/>
          <p:nvPr>
            <p:ph type="title"/>
          </p:nvPr>
        </p:nvSpPr>
        <p:spPr>
          <a:xfrm>
            <a:off x="274320" y="1156487"/>
            <a:ext cx="6410259" cy="8915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3" name="Google Shape;163;p31"/>
          <p:cNvSpPr txBox="1"/>
          <p:nvPr>
            <p:ph idx="2" type="body"/>
          </p:nvPr>
        </p:nvSpPr>
        <p:spPr>
          <a:xfrm>
            <a:off x="685800" y="2057400"/>
            <a:ext cx="5998779" cy="2743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100"/>
              <a:buNone/>
              <a:defRPr>
                <a:solidFill>
                  <a:schemeClr val="lt1"/>
                </a:solidFill>
                <a:latin typeface="Play"/>
                <a:ea typeface="Play"/>
                <a:cs typeface="Play"/>
                <a:sym typeface="Play"/>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4" name="Google Shape;164;p31"/>
          <p:cNvPicPr preferRelativeResize="0"/>
          <p:nvPr/>
        </p:nvPicPr>
        <p:blipFill rotWithShape="1">
          <a:blip r:embed="rId3">
            <a:alphaModFix/>
          </a:blip>
          <a:srcRect b="0" l="0" r="0" t="0"/>
          <a:stretch/>
        </p:blipFill>
        <p:spPr>
          <a:xfrm>
            <a:off x="2849987" y="4834889"/>
            <a:ext cx="3457575" cy="23336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3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2"/>
          <p:cNvSpPr txBox="1"/>
          <p:nvPr>
            <p:ph type="title"/>
          </p:nvPr>
        </p:nvSpPr>
        <p:spPr>
          <a:xfrm>
            <a:off x="274320" y="1282303"/>
            <a:ext cx="8604010" cy="270738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Play"/>
              <a:buNone/>
              <a:defRPr sz="3000">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8" name="Google Shape;168;p32"/>
          <p:cNvSpPr txBox="1"/>
          <p:nvPr>
            <p:ph idx="1" type="body"/>
          </p:nvPr>
        </p:nvSpPr>
        <p:spPr>
          <a:xfrm>
            <a:off x="274320" y="3989688"/>
            <a:ext cx="8604010" cy="5775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chemeClr val="lt1"/>
              </a:buClr>
              <a:buSzPts val="2100"/>
              <a:buNone/>
              <a:defRPr sz="21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9" name="Google Shape;169;p32"/>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70" name="Shape 170"/>
        <p:cNvGrpSpPr/>
        <p:nvPr/>
      </p:nvGrpSpPr>
      <p:grpSpPr>
        <a:xfrm>
          <a:off x="0" y="0"/>
          <a:ext cx="0" cy="0"/>
          <a:chOff x="0" y="0"/>
          <a:chExt cx="0" cy="0"/>
        </a:xfrm>
      </p:grpSpPr>
      <p:sp>
        <p:nvSpPr>
          <p:cNvPr id="171" name="Google Shape;171;p3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33"/>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73" name="Google Shape;173;p33"/>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74" name="Google Shape;174;p33"/>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200"/>
              <a:buNone/>
              <a:defRPr sz="1200">
                <a:solidFill>
                  <a:srgbClr val="232F3E"/>
                </a:solidFill>
                <a:latin typeface="Droid Sans Mono"/>
                <a:ea typeface="Droid Sans Mono"/>
                <a:cs typeface="Droid Sans Mono"/>
                <a:sym typeface="Droid Sans Mono"/>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75" name="Shape 175"/>
        <p:cNvGrpSpPr/>
        <p:nvPr/>
      </p:nvGrpSpPr>
      <p:grpSpPr>
        <a:xfrm>
          <a:off x="0" y="0"/>
          <a:ext cx="0" cy="0"/>
          <a:chOff x="0" y="0"/>
          <a:chExt cx="0" cy="0"/>
        </a:xfrm>
      </p:grpSpPr>
      <p:grpSp>
        <p:nvGrpSpPr>
          <p:cNvPr id="176" name="Google Shape;176;p34"/>
          <p:cNvGrpSpPr/>
          <p:nvPr/>
        </p:nvGrpSpPr>
        <p:grpSpPr>
          <a:xfrm>
            <a:off x="274319" y="771283"/>
            <a:ext cx="8613648" cy="4131945"/>
            <a:chOff x="365759" y="1028377"/>
            <a:chExt cx="11484864" cy="5509260"/>
          </a:xfrm>
        </p:grpSpPr>
        <p:pic>
          <p:nvPicPr>
            <p:cNvPr id="177" name="Google Shape;177;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78" name="Google Shape;178;p34"/>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79" name="Google Shape;179;p3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1" name="Google Shape;181;p34"/>
          <p:cNvSpPr/>
          <p:nvPr>
            <p:ph idx="2" type="pic"/>
          </p:nvPr>
        </p:nvSpPr>
        <p:spPr>
          <a:xfrm>
            <a:off x="398913" y="1637105"/>
            <a:ext cx="1714500" cy="1714500"/>
          </a:xfrm>
          <a:prstGeom prst="rect">
            <a:avLst/>
          </a:prstGeom>
          <a:noFill/>
          <a:ln>
            <a:noFill/>
          </a:ln>
        </p:spPr>
      </p:sp>
      <p:sp>
        <p:nvSpPr>
          <p:cNvPr id="182" name="Google Shape;182;p34"/>
          <p:cNvSpPr txBox="1"/>
          <p:nvPr>
            <p:ph idx="1" type="body"/>
          </p:nvPr>
        </p:nvSpPr>
        <p:spPr>
          <a:xfrm>
            <a:off x="398913" y="3381196"/>
            <a:ext cx="1714501" cy="685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3" name="Google Shape;183;p34"/>
          <p:cNvSpPr txBox="1"/>
          <p:nvPr>
            <p:ph idx="3" type="body"/>
          </p:nvPr>
        </p:nvSpPr>
        <p:spPr>
          <a:xfrm>
            <a:off x="2338578" y="822960"/>
            <a:ext cx="6535674" cy="124129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rgbClr val="232F3E"/>
              </a:buClr>
              <a:buSzPts val="1800"/>
              <a:buNone/>
              <a:defRPr sz="1800">
                <a:solidFill>
                  <a:srgbClr val="232F3E"/>
                </a:solidFill>
                <a:latin typeface="Play"/>
                <a:ea typeface="Play"/>
                <a:cs typeface="Play"/>
                <a:sym typeface="Play"/>
              </a:defRPr>
            </a:lvl1pPr>
            <a:lvl2pPr indent="-228600" lvl="1" marL="914400" algn="l">
              <a:lnSpc>
                <a:spcPct val="90000"/>
              </a:lnSpc>
              <a:spcBef>
                <a:spcPts val="200"/>
              </a:spcBef>
              <a:spcAft>
                <a:spcPts val="0"/>
              </a:spcAft>
              <a:buClr>
                <a:srgbClr val="232F3E"/>
              </a:buClr>
              <a:buSzPts val="1800"/>
              <a:buNone/>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 name="Google Shape;184;p34"/>
          <p:cNvSpPr/>
          <p:nvPr>
            <p:ph idx="4" type="pic"/>
          </p:nvPr>
        </p:nvSpPr>
        <p:spPr>
          <a:xfrm>
            <a:off x="2612898" y="2098548"/>
            <a:ext cx="1508760" cy="1508760"/>
          </a:xfrm>
          <a:prstGeom prst="rect">
            <a:avLst/>
          </a:prstGeom>
          <a:noFill/>
          <a:ln>
            <a:noFill/>
          </a:ln>
        </p:spPr>
      </p:sp>
      <p:sp>
        <p:nvSpPr>
          <p:cNvPr id="185" name="Google Shape;185;p34"/>
          <p:cNvSpPr txBox="1"/>
          <p:nvPr>
            <p:ph idx="5" type="body"/>
          </p:nvPr>
        </p:nvSpPr>
        <p:spPr>
          <a:xfrm>
            <a:off x="2338578" y="3634740"/>
            <a:ext cx="2057400" cy="12001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b="0"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 name="Google Shape;186;p34"/>
          <p:cNvSpPr/>
          <p:nvPr>
            <p:ph idx="6" type="pic"/>
          </p:nvPr>
        </p:nvSpPr>
        <p:spPr>
          <a:xfrm>
            <a:off x="4855464" y="2098548"/>
            <a:ext cx="1508760" cy="1508760"/>
          </a:xfrm>
          <a:prstGeom prst="rect">
            <a:avLst/>
          </a:prstGeom>
          <a:noFill/>
          <a:ln>
            <a:noFill/>
          </a:ln>
        </p:spPr>
      </p:sp>
      <p:sp>
        <p:nvSpPr>
          <p:cNvPr id="187" name="Google Shape;187;p34"/>
          <p:cNvSpPr txBox="1"/>
          <p:nvPr>
            <p:ph idx="7" type="body"/>
          </p:nvPr>
        </p:nvSpPr>
        <p:spPr>
          <a:xfrm>
            <a:off x="4581144" y="3634740"/>
            <a:ext cx="2057400" cy="12001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b="0"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8" name="Google Shape;188;p34"/>
          <p:cNvSpPr/>
          <p:nvPr>
            <p:ph idx="8" type="pic"/>
          </p:nvPr>
        </p:nvSpPr>
        <p:spPr>
          <a:xfrm>
            <a:off x="7091172" y="2098548"/>
            <a:ext cx="1508760" cy="1508760"/>
          </a:xfrm>
          <a:prstGeom prst="rect">
            <a:avLst/>
          </a:prstGeom>
          <a:noFill/>
          <a:ln>
            <a:noFill/>
          </a:ln>
        </p:spPr>
      </p:sp>
      <p:sp>
        <p:nvSpPr>
          <p:cNvPr id="189" name="Google Shape;189;p34"/>
          <p:cNvSpPr txBox="1"/>
          <p:nvPr>
            <p:ph idx="9" type="body"/>
          </p:nvPr>
        </p:nvSpPr>
        <p:spPr>
          <a:xfrm>
            <a:off x="6816852" y="3634740"/>
            <a:ext cx="2057400" cy="12001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rgbClr val="232F3E"/>
              </a:buClr>
              <a:buSzPts val="1500"/>
              <a:buNone/>
              <a:defRPr b="0"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90" name="Shape 190"/>
        <p:cNvGrpSpPr/>
        <p:nvPr/>
      </p:nvGrpSpPr>
      <p:grpSpPr>
        <a:xfrm>
          <a:off x="0" y="0"/>
          <a:ext cx="0" cy="0"/>
          <a:chOff x="0" y="0"/>
          <a:chExt cx="0" cy="0"/>
        </a:xfrm>
      </p:grpSpPr>
      <p:sp>
        <p:nvSpPr>
          <p:cNvPr id="191" name="Google Shape;191;p3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3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93" name="Google Shape;193;p35"/>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194" name="Google Shape;194;p35"/>
          <p:cNvSpPr txBox="1"/>
          <p:nvPr>
            <p:ph idx="1" type="body"/>
          </p:nvPr>
        </p:nvSpPr>
        <p:spPr>
          <a:xfrm>
            <a:off x="274320" y="822960"/>
            <a:ext cx="274320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900"/>
              </a:spcBef>
              <a:spcAft>
                <a:spcPts val="0"/>
              </a:spcAft>
              <a:buClr>
                <a:srgbClr val="232F3E"/>
              </a:buClr>
              <a:buSzPts val="1500"/>
              <a:buChar char="•"/>
              <a:defRPr sz="1500">
                <a:solidFill>
                  <a:srgbClr val="232F3E"/>
                </a:solidFill>
              </a:defRPr>
            </a:lvl2pPr>
            <a:lvl3pPr indent="-317500" lvl="2" marL="1371600" algn="l">
              <a:lnSpc>
                <a:spcPct val="100000"/>
              </a:lnSpc>
              <a:spcBef>
                <a:spcPts val="900"/>
              </a:spcBef>
              <a:spcAft>
                <a:spcPts val="0"/>
              </a:spcAft>
              <a:buClr>
                <a:srgbClr val="232F3E"/>
              </a:buClr>
              <a:buSzPts val="1400"/>
              <a:buChar char="•"/>
              <a:defRPr sz="1400">
                <a:solidFill>
                  <a:srgbClr val="232F3E"/>
                </a:solidFill>
              </a:defRPr>
            </a:lvl3pPr>
            <a:lvl4pPr indent="-304800" lvl="3" marL="1828800" algn="l">
              <a:lnSpc>
                <a:spcPct val="100000"/>
              </a:lnSpc>
              <a:spcBef>
                <a:spcPts val="900"/>
              </a:spcBef>
              <a:spcAft>
                <a:spcPts val="0"/>
              </a:spcAft>
              <a:buClr>
                <a:srgbClr val="232F3E"/>
              </a:buClr>
              <a:buSzPts val="1200"/>
              <a:buChar char="•"/>
              <a:defRPr sz="1200">
                <a:solidFill>
                  <a:srgbClr val="232F3E"/>
                </a:solidFill>
              </a:defRPr>
            </a:lvl4pPr>
            <a:lvl5pPr indent="-304800" lvl="4" marL="2286000" algn="l">
              <a:lnSpc>
                <a:spcPct val="100000"/>
              </a:lnSpc>
              <a:spcBef>
                <a:spcPts val="900"/>
              </a:spcBef>
              <a:spcAft>
                <a:spcPts val="0"/>
              </a:spcAft>
              <a:buClr>
                <a:srgbClr val="232F3E"/>
              </a:buClr>
              <a:buSzPts val="1200"/>
              <a:buChar char="•"/>
              <a:defRPr sz="12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5" name="Google Shape;195;p35"/>
          <p:cNvSpPr txBox="1"/>
          <p:nvPr>
            <p:ph idx="2" type="body"/>
          </p:nvPr>
        </p:nvSpPr>
        <p:spPr>
          <a:xfrm>
            <a:off x="3140964" y="822960"/>
            <a:ext cx="5733288"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900"/>
              </a:spcBef>
              <a:spcAft>
                <a:spcPts val="0"/>
              </a:spcAft>
              <a:buClr>
                <a:srgbClr val="232F3E"/>
              </a:buClr>
              <a:buSzPts val="1500"/>
              <a:buChar char="•"/>
              <a:defRPr sz="1500">
                <a:solidFill>
                  <a:srgbClr val="232F3E"/>
                </a:solidFill>
              </a:defRPr>
            </a:lvl2pPr>
            <a:lvl3pPr indent="-317500" lvl="2" marL="1371600" algn="l">
              <a:lnSpc>
                <a:spcPct val="100000"/>
              </a:lnSpc>
              <a:spcBef>
                <a:spcPts val="900"/>
              </a:spcBef>
              <a:spcAft>
                <a:spcPts val="0"/>
              </a:spcAft>
              <a:buClr>
                <a:srgbClr val="232F3E"/>
              </a:buClr>
              <a:buSzPts val="1400"/>
              <a:buChar char="•"/>
              <a:defRPr sz="1400">
                <a:solidFill>
                  <a:srgbClr val="232F3E"/>
                </a:solidFill>
              </a:defRPr>
            </a:lvl3pPr>
            <a:lvl4pPr indent="-304800" lvl="3" marL="1828800" algn="l">
              <a:lnSpc>
                <a:spcPct val="100000"/>
              </a:lnSpc>
              <a:spcBef>
                <a:spcPts val="900"/>
              </a:spcBef>
              <a:spcAft>
                <a:spcPts val="0"/>
              </a:spcAft>
              <a:buClr>
                <a:srgbClr val="232F3E"/>
              </a:buClr>
              <a:buSzPts val="1200"/>
              <a:buChar char="•"/>
              <a:defRPr sz="1200">
                <a:solidFill>
                  <a:srgbClr val="232F3E"/>
                </a:solidFill>
              </a:defRPr>
            </a:lvl4pPr>
            <a:lvl5pPr indent="-304800" lvl="4" marL="2286000" algn="l">
              <a:lnSpc>
                <a:spcPct val="100000"/>
              </a:lnSpc>
              <a:spcBef>
                <a:spcPts val="900"/>
              </a:spcBef>
              <a:spcAft>
                <a:spcPts val="0"/>
              </a:spcAft>
              <a:buClr>
                <a:srgbClr val="232F3E"/>
              </a:buClr>
              <a:buSzPts val="1200"/>
              <a:buChar char="•"/>
              <a:defRPr sz="12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96" name="Shape 196"/>
        <p:cNvGrpSpPr/>
        <p:nvPr/>
      </p:nvGrpSpPr>
      <p:grpSpPr>
        <a:xfrm>
          <a:off x="0" y="0"/>
          <a:ext cx="0" cy="0"/>
          <a:chOff x="0" y="0"/>
          <a:chExt cx="0" cy="0"/>
        </a:xfrm>
      </p:grpSpPr>
      <p:sp>
        <p:nvSpPr>
          <p:cNvPr id="197" name="Google Shape;197;p3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99" name="Google Shape;199;p36"/>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00" name="Google Shape;200;p36"/>
          <p:cNvSpPr txBox="1"/>
          <p:nvPr>
            <p:ph idx="1" type="body"/>
          </p:nvPr>
        </p:nvSpPr>
        <p:spPr>
          <a:xfrm>
            <a:off x="274320" y="822960"/>
            <a:ext cx="4251960" cy="399821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0"/>
              </a:spcBef>
              <a:spcAft>
                <a:spcPts val="0"/>
              </a:spcAft>
              <a:buClr>
                <a:srgbClr val="232F3E"/>
              </a:buClr>
              <a:buSzPts val="1200"/>
              <a:buNone/>
              <a:defRPr sz="1200">
                <a:solidFill>
                  <a:srgbClr val="232F3E"/>
                </a:solidFill>
                <a:latin typeface="Droid Sans Mono"/>
                <a:ea typeface="Droid Sans Mono"/>
                <a:cs typeface="Droid Sans Mono"/>
                <a:sym typeface="Droid Sans Mono"/>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1" name="Google Shape;201;p36"/>
          <p:cNvSpPr txBox="1"/>
          <p:nvPr>
            <p:ph idx="2" type="body"/>
          </p:nvPr>
        </p:nvSpPr>
        <p:spPr>
          <a:xfrm>
            <a:off x="4622292" y="822960"/>
            <a:ext cx="4251960" cy="399821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0"/>
              </a:spcBef>
              <a:spcAft>
                <a:spcPts val="0"/>
              </a:spcAft>
              <a:buClr>
                <a:srgbClr val="232F3E"/>
              </a:buClr>
              <a:buSzPts val="1200"/>
              <a:buNone/>
              <a:defRPr sz="1200">
                <a:solidFill>
                  <a:srgbClr val="232F3E"/>
                </a:solidFill>
                <a:latin typeface="Droid Sans Mono"/>
                <a:ea typeface="Droid Sans Mono"/>
                <a:cs typeface="Droid Sans Mono"/>
                <a:sym typeface="Droid Sans Mono"/>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202" name="Shape 202"/>
        <p:cNvGrpSpPr/>
        <p:nvPr/>
      </p:nvGrpSpPr>
      <p:grpSpPr>
        <a:xfrm>
          <a:off x="0" y="0"/>
          <a:ext cx="0" cy="0"/>
          <a:chOff x="0" y="0"/>
          <a:chExt cx="0" cy="0"/>
        </a:xfrm>
      </p:grpSpPr>
      <p:sp>
        <p:nvSpPr>
          <p:cNvPr id="203" name="Google Shape;203;p3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5" name="Google Shape;205;p37"/>
          <p:cNvSpPr txBox="1"/>
          <p:nvPr>
            <p:ph idx="1" type="body"/>
          </p:nvPr>
        </p:nvSpPr>
        <p:spPr>
          <a:xfrm>
            <a:off x="274320" y="789983"/>
            <a:ext cx="85953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6" name="Google Shape;206;p37"/>
          <p:cNvSpPr txBox="1"/>
          <p:nvPr>
            <p:ph idx="2" type="body"/>
          </p:nvPr>
        </p:nvSpPr>
        <p:spPr>
          <a:xfrm>
            <a:off x="274320" y="1172718"/>
            <a:ext cx="425196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7" name="Google Shape;207;p37"/>
          <p:cNvSpPr txBox="1"/>
          <p:nvPr>
            <p:ph idx="3" type="body"/>
          </p:nvPr>
        </p:nvSpPr>
        <p:spPr>
          <a:xfrm>
            <a:off x="4622292" y="1172718"/>
            <a:ext cx="425196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208" name="Shape 208"/>
        <p:cNvGrpSpPr/>
        <p:nvPr/>
      </p:nvGrpSpPr>
      <p:grpSpPr>
        <a:xfrm>
          <a:off x="0" y="0"/>
          <a:ext cx="0" cy="0"/>
          <a:chOff x="0" y="0"/>
          <a:chExt cx="0" cy="0"/>
        </a:xfrm>
      </p:grpSpPr>
      <p:sp>
        <p:nvSpPr>
          <p:cNvPr id="209" name="Google Shape;209;p3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10" name="Google Shape;210;p3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1" name="Google Shape;211;p38"/>
          <p:cNvSpPr txBox="1"/>
          <p:nvPr>
            <p:ph idx="1" type="body"/>
          </p:nvPr>
        </p:nvSpPr>
        <p:spPr>
          <a:xfrm>
            <a:off x="274321" y="788670"/>
            <a:ext cx="4251959"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38"/>
          <p:cNvSpPr txBox="1"/>
          <p:nvPr>
            <p:ph idx="2" type="body"/>
          </p:nvPr>
        </p:nvSpPr>
        <p:spPr>
          <a:xfrm>
            <a:off x="274320" y="1165860"/>
            <a:ext cx="4251960" cy="3661307"/>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900"/>
              </a:spcBef>
              <a:spcAft>
                <a:spcPts val="0"/>
              </a:spcAft>
              <a:buClr>
                <a:srgbClr val="232F3E"/>
              </a:buClr>
              <a:buSzPts val="1800"/>
              <a:buChar char="•"/>
              <a:defRPr sz="1800">
                <a:solidFill>
                  <a:srgbClr val="232F3E"/>
                </a:solidFill>
              </a:defRPr>
            </a:lvl2pPr>
            <a:lvl3pPr indent="-323850" lvl="2" marL="1371600" algn="l">
              <a:lnSpc>
                <a:spcPct val="100000"/>
              </a:lnSpc>
              <a:spcBef>
                <a:spcPts val="900"/>
              </a:spcBef>
              <a:spcAft>
                <a:spcPts val="0"/>
              </a:spcAft>
              <a:buClr>
                <a:srgbClr val="232F3E"/>
              </a:buClr>
              <a:buSzPts val="1500"/>
              <a:buChar char="•"/>
              <a:defRPr sz="1500">
                <a:solidFill>
                  <a:srgbClr val="232F3E"/>
                </a:solidFill>
              </a:defRPr>
            </a:lvl3pPr>
            <a:lvl4pPr indent="-317500" lvl="3" marL="1828800" algn="l">
              <a:lnSpc>
                <a:spcPct val="100000"/>
              </a:lnSpc>
              <a:spcBef>
                <a:spcPts val="900"/>
              </a:spcBef>
              <a:spcAft>
                <a:spcPts val="0"/>
              </a:spcAft>
              <a:buClr>
                <a:srgbClr val="232F3E"/>
              </a:buClr>
              <a:buSzPts val="1400"/>
              <a:buChar char="•"/>
              <a:defRPr sz="1400">
                <a:solidFill>
                  <a:srgbClr val="232F3E"/>
                </a:solidFill>
              </a:defRPr>
            </a:lvl4pPr>
            <a:lvl5pPr indent="-317500" lvl="4" marL="2286000" algn="l">
              <a:lnSpc>
                <a:spcPct val="100000"/>
              </a:lnSpc>
              <a:spcBef>
                <a:spcPts val="900"/>
              </a:spcBef>
              <a:spcAft>
                <a:spcPts val="0"/>
              </a:spcAft>
              <a:buClr>
                <a:srgbClr val="232F3E"/>
              </a:buClr>
              <a:buSzPts val="1400"/>
              <a:buChar char="•"/>
              <a:defRPr sz="1400">
                <a:solidFill>
                  <a:srgbClr val="232F3E"/>
                </a:solidFil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38"/>
          <p:cNvSpPr/>
          <p:nvPr>
            <p:ph idx="3" type="pic"/>
          </p:nvPr>
        </p:nvSpPr>
        <p:spPr>
          <a:xfrm>
            <a:off x="4622292" y="785114"/>
            <a:ext cx="4251960" cy="4048577"/>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214" name="Shape 214"/>
        <p:cNvGrpSpPr/>
        <p:nvPr/>
      </p:nvGrpSpPr>
      <p:grpSpPr>
        <a:xfrm>
          <a:off x="0" y="0"/>
          <a:ext cx="0" cy="0"/>
          <a:chOff x="0" y="0"/>
          <a:chExt cx="0" cy="0"/>
        </a:xfrm>
      </p:grpSpPr>
      <p:pic>
        <p:nvPicPr>
          <p:cNvPr id="215" name="Google Shape;215;p39"/>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16" name="Google Shape;216;p3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9"/>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8" name="Google Shape;218;p39"/>
          <p:cNvSpPr/>
          <p:nvPr>
            <p:ph idx="2" type="pic"/>
          </p:nvPr>
        </p:nvSpPr>
        <p:spPr>
          <a:xfrm>
            <a:off x="1543050" y="822960"/>
            <a:ext cx="1714500" cy="1714500"/>
          </a:xfrm>
          <a:prstGeom prst="rect">
            <a:avLst/>
          </a:prstGeom>
          <a:noFill/>
          <a:ln>
            <a:noFill/>
          </a:ln>
        </p:spPr>
      </p:sp>
      <p:sp>
        <p:nvSpPr>
          <p:cNvPr id="219" name="Google Shape;219;p39"/>
          <p:cNvSpPr txBox="1"/>
          <p:nvPr>
            <p:ph idx="1" type="body"/>
          </p:nvPr>
        </p:nvSpPr>
        <p:spPr>
          <a:xfrm>
            <a:off x="274320" y="2578608"/>
            <a:ext cx="42519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39"/>
          <p:cNvSpPr txBox="1"/>
          <p:nvPr>
            <p:ph idx="3" type="body"/>
          </p:nvPr>
        </p:nvSpPr>
        <p:spPr>
          <a:xfrm>
            <a:off x="274320" y="2921508"/>
            <a:ext cx="4251960" cy="191338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5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5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5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5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1" name="Google Shape;221;p39"/>
          <p:cNvSpPr/>
          <p:nvPr>
            <p:ph idx="4" type="pic"/>
          </p:nvPr>
        </p:nvSpPr>
        <p:spPr>
          <a:xfrm>
            <a:off x="5918454" y="822960"/>
            <a:ext cx="1714500" cy="1714500"/>
          </a:xfrm>
          <a:prstGeom prst="rect">
            <a:avLst/>
          </a:prstGeom>
          <a:noFill/>
          <a:ln>
            <a:noFill/>
          </a:ln>
        </p:spPr>
      </p:sp>
      <p:sp>
        <p:nvSpPr>
          <p:cNvPr id="222" name="Google Shape;222;p39"/>
          <p:cNvSpPr txBox="1"/>
          <p:nvPr>
            <p:ph idx="5" type="body"/>
          </p:nvPr>
        </p:nvSpPr>
        <p:spPr>
          <a:xfrm>
            <a:off x="4622292" y="2578608"/>
            <a:ext cx="425196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3" name="Google Shape;223;p39"/>
          <p:cNvSpPr txBox="1"/>
          <p:nvPr>
            <p:ph idx="6" type="body"/>
          </p:nvPr>
        </p:nvSpPr>
        <p:spPr>
          <a:xfrm>
            <a:off x="4622292" y="2921508"/>
            <a:ext cx="4251960" cy="191338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latin typeface="Play"/>
                <a:ea typeface="Play"/>
                <a:cs typeface="Play"/>
                <a:sym typeface="Play"/>
              </a:defRPr>
            </a:lvl1pPr>
            <a:lvl2pPr indent="-342900" lvl="1" marL="914400" algn="l">
              <a:lnSpc>
                <a:spcPct val="100000"/>
              </a:lnSpc>
              <a:spcBef>
                <a:spcPts val="500"/>
              </a:spcBef>
              <a:spcAft>
                <a:spcPts val="0"/>
              </a:spcAft>
              <a:buClr>
                <a:srgbClr val="232F3E"/>
              </a:buClr>
              <a:buSzPts val="1800"/>
              <a:buChar char="•"/>
              <a:defRPr sz="1800">
                <a:solidFill>
                  <a:srgbClr val="232F3E"/>
                </a:solidFill>
                <a:latin typeface="Play"/>
                <a:ea typeface="Play"/>
                <a:cs typeface="Play"/>
                <a:sym typeface="Play"/>
              </a:defRPr>
            </a:lvl2pPr>
            <a:lvl3pPr indent="-323850" lvl="2" marL="1371600" algn="l">
              <a:lnSpc>
                <a:spcPct val="100000"/>
              </a:lnSpc>
              <a:spcBef>
                <a:spcPts val="500"/>
              </a:spcBef>
              <a:spcAft>
                <a:spcPts val="0"/>
              </a:spcAft>
              <a:buClr>
                <a:srgbClr val="232F3E"/>
              </a:buClr>
              <a:buSzPts val="1500"/>
              <a:buChar char="•"/>
              <a:defRPr sz="1500">
                <a:solidFill>
                  <a:srgbClr val="232F3E"/>
                </a:solidFill>
                <a:latin typeface="Play"/>
                <a:ea typeface="Play"/>
                <a:cs typeface="Play"/>
                <a:sym typeface="Play"/>
              </a:defRPr>
            </a:lvl3pPr>
            <a:lvl4pPr indent="-317500" lvl="3" marL="1828800" algn="l">
              <a:lnSpc>
                <a:spcPct val="100000"/>
              </a:lnSpc>
              <a:spcBef>
                <a:spcPts val="500"/>
              </a:spcBef>
              <a:spcAft>
                <a:spcPts val="0"/>
              </a:spcAft>
              <a:buClr>
                <a:srgbClr val="232F3E"/>
              </a:buClr>
              <a:buSzPts val="1400"/>
              <a:buChar char="•"/>
              <a:defRPr sz="1400">
                <a:solidFill>
                  <a:srgbClr val="232F3E"/>
                </a:solidFill>
                <a:latin typeface="Play"/>
                <a:ea typeface="Play"/>
                <a:cs typeface="Play"/>
                <a:sym typeface="Play"/>
              </a:defRPr>
            </a:lvl4pPr>
            <a:lvl5pPr indent="-317500" lvl="4" marL="2286000" algn="l">
              <a:lnSpc>
                <a:spcPct val="100000"/>
              </a:lnSpc>
              <a:spcBef>
                <a:spcPts val="500"/>
              </a:spcBef>
              <a:spcAft>
                <a:spcPts val="0"/>
              </a:spcAft>
              <a:buClr>
                <a:srgbClr val="232F3E"/>
              </a:buClr>
              <a:buSzPts val="1400"/>
              <a:buChar char="•"/>
              <a:defRPr sz="1400">
                <a:solidFill>
                  <a:srgbClr val="232F3E"/>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224" name="Shape 224"/>
        <p:cNvGrpSpPr/>
        <p:nvPr/>
      </p:nvGrpSpPr>
      <p:grpSpPr>
        <a:xfrm>
          <a:off x="0" y="0"/>
          <a:ext cx="0" cy="0"/>
          <a:chOff x="0" y="0"/>
          <a:chExt cx="0" cy="0"/>
        </a:xfrm>
      </p:grpSpPr>
      <p:sp>
        <p:nvSpPr>
          <p:cNvPr id="225" name="Google Shape;225;p4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40"/>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27" name="Google Shape;227;p40"/>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28" name="Google Shape;228;p40"/>
          <p:cNvSpPr txBox="1"/>
          <p:nvPr>
            <p:ph idx="1" type="body"/>
          </p:nvPr>
        </p:nvSpPr>
        <p:spPr>
          <a:xfrm>
            <a:off x="274320" y="822960"/>
            <a:ext cx="281178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9" name="Google Shape;229;p40"/>
          <p:cNvSpPr txBox="1"/>
          <p:nvPr>
            <p:ph idx="2" type="body"/>
          </p:nvPr>
        </p:nvSpPr>
        <p:spPr>
          <a:xfrm>
            <a:off x="3168396" y="822960"/>
            <a:ext cx="281178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0" name="Google Shape;230;p40"/>
          <p:cNvSpPr txBox="1"/>
          <p:nvPr>
            <p:ph idx="3" type="body"/>
          </p:nvPr>
        </p:nvSpPr>
        <p:spPr>
          <a:xfrm>
            <a:off x="6062472" y="822960"/>
            <a:ext cx="2811780" cy="39982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31" name="Shape 231"/>
        <p:cNvGrpSpPr/>
        <p:nvPr/>
      </p:nvGrpSpPr>
      <p:grpSpPr>
        <a:xfrm>
          <a:off x="0" y="0"/>
          <a:ext cx="0" cy="0"/>
          <a:chOff x="0" y="0"/>
          <a:chExt cx="0" cy="0"/>
        </a:xfrm>
      </p:grpSpPr>
      <p:sp>
        <p:nvSpPr>
          <p:cNvPr id="232" name="Google Shape;232;p4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4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4" name="Google Shape;234;p41"/>
          <p:cNvSpPr txBox="1"/>
          <p:nvPr>
            <p:ph idx="1" type="body"/>
          </p:nvPr>
        </p:nvSpPr>
        <p:spPr>
          <a:xfrm>
            <a:off x="274320" y="789983"/>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5" name="Google Shape;235;p41"/>
          <p:cNvSpPr txBox="1"/>
          <p:nvPr>
            <p:ph idx="2" type="body"/>
          </p:nvPr>
        </p:nvSpPr>
        <p:spPr>
          <a:xfrm>
            <a:off x="274320" y="1172718"/>
            <a:ext cx="281178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6" name="Google Shape;236;p41"/>
          <p:cNvSpPr txBox="1"/>
          <p:nvPr>
            <p:ph idx="3" type="body"/>
          </p:nvPr>
        </p:nvSpPr>
        <p:spPr>
          <a:xfrm>
            <a:off x="3168396" y="789983"/>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7" name="Google Shape;237;p41"/>
          <p:cNvSpPr txBox="1"/>
          <p:nvPr>
            <p:ph idx="4" type="body"/>
          </p:nvPr>
        </p:nvSpPr>
        <p:spPr>
          <a:xfrm>
            <a:off x="3168396" y="1172718"/>
            <a:ext cx="2811780" cy="3655314"/>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8" name="Google Shape;238;p41"/>
          <p:cNvSpPr txBox="1"/>
          <p:nvPr>
            <p:ph idx="5" type="body"/>
          </p:nvPr>
        </p:nvSpPr>
        <p:spPr>
          <a:xfrm>
            <a:off x="6062472" y="789983"/>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9" name="Google Shape;239;p41"/>
          <p:cNvSpPr txBox="1"/>
          <p:nvPr>
            <p:ph idx="6" type="body"/>
          </p:nvPr>
        </p:nvSpPr>
        <p:spPr>
          <a:xfrm>
            <a:off x="6062472"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0"/>
              </a:spcBef>
              <a:spcAft>
                <a:spcPts val="0"/>
              </a:spcAft>
              <a:buClr>
                <a:srgbClr val="232F3E"/>
              </a:buClr>
              <a:buSzPts val="2100"/>
              <a:buChar char="•"/>
              <a:defRPr sz="2100">
                <a:solidFill>
                  <a:srgbClr val="232F3E"/>
                </a:solidFill>
              </a:defRPr>
            </a:lvl1pPr>
            <a:lvl2pPr indent="-342900" lvl="1" marL="914400" algn="l">
              <a:lnSpc>
                <a:spcPct val="100000"/>
              </a:lnSpc>
              <a:spcBef>
                <a:spcPts val="500"/>
              </a:spcBef>
              <a:spcAft>
                <a:spcPts val="0"/>
              </a:spcAft>
              <a:buClr>
                <a:srgbClr val="232F3E"/>
              </a:buClr>
              <a:buSzPts val="1800"/>
              <a:buChar char="•"/>
              <a:defRPr sz="1800">
                <a:solidFill>
                  <a:srgbClr val="232F3E"/>
                </a:solidFill>
              </a:defRPr>
            </a:lvl2pPr>
            <a:lvl3pPr indent="-323850" lvl="2" marL="1371600" algn="l">
              <a:lnSpc>
                <a:spcPct val="100000"/>
              </a:lnSpc>
              <a:spcBef>
                <a:spcPts val="500"/>
              </a:spcBef>
              <a:spcAft>
                <a:spcPts val="0"/>
              </a:spcAft>
              <a:buClr>
                <a:srgbClr val="232F3E"/>
              </a:buClr>
              <a:buSzPts val="1500"/>
              <a:buChar char="•"/>
              <a:defRPr sz="1500">
                <a:solidFill>
                  <a:srgbClr val="232F3E"/>
                </a:solidFill>
              </a:defRPr>
            </a:lvl3pPr>
            <a:lvl4pPr indent="-317500" lvl="3" marL="1828800" algn="l">
              <a:lnSpc>
                <a:spcPct val="100000"/>
              </a:lnSpc>
              <a:spcBef>
                <a:spcPts val="500"/>
              </a:spcBef>
              <a:spcAft>
                <a:spcPts val="0"/>
              </a:spcAft>
              <a:buClr>
                <a:srgbClr val="232F3E"/>
              </a:buClr>
              <a:buSzPts val="1400"/>
              <a:buChar char="•"/>
              <a:defRPr sz="1400">
                <a:solidFill>
                  <a:srgbClr val="232F3E"/>
                </a:solidFill>
              </a:defRPr>
            </a:lvl4pPr>
            <a:lvl5pPr indent="-317500" lvl="4" marL="2286000" algn="l">
              <a:lnSpc>
                <a:spcPct val="100000"/>
              </a:lnSpc>
              <a:spcBef>
                <a:spcPts val="500"/>
              </a:spcBef>
              <a:spcAft>
                <a:spcPts val="0"/>
              </a:spcAft>
              <a:buClr>
                <a:srgbClr val="232F3E"/>
              </a:buClr>
              <a:buSzPts val="1400"/>
              <a:buChar char="•"/>
              <a:defRPr sz="14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240" name="Shape 240"/>
        <p:cNvGrpSpPr/>
        <p:nvPr/>
      </p:nvGrpSpPr>
      <p:grpSpPr>
        <a:xfrm>
          <a:off x="0" y="0"/>
          <a:ext cx="0" cy="0"/>
          <a:chOff x="0" y="0"/>
          <a:chExt cx="0" cy="0"/>
        </a:xfrm>
      </p:grpSpPr>
      <p:sp>
        <p:nvSpPr>
          <p:cNvPr id="241" name="Google Shape;241;p4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42"/>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43" name="Google Shape;243;p42"/>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44" name="Google Shape;244;p42"/>
          <p:cNvSpPr/>
          <p:nvPr>
            <p:ph idx="2" type="pic"/>
          </p:nvPr>
        </p:nvSpPr>
        <p:spPr>
          <a:xfrm>
            <a:off x="822960" y="1714500"/>
            <a:ext cx="1714500" cy="1714500"/>
          </a:xfrm>
          <a:prstGeom prst="rect">
            <a:avLst/>
          </a:prstGeom>
          <a:noFill/>
          <a:ln>
            <a:noFill/>
          </a:ln>
        </p:spPr>
      </p:sp>
      <p:sp>
        <p:nvSpPr>
          <p:cNvPr id="245" name="Google Shape;245;p42"/>
          <p:cNvSpPr txBox="1"/>
          <p:nvPr>
            <p:ph idx="1" type="body"/>
          </p:nvPr>
        </p:nvSpPr>
        <p:spPr>
          <a:xfrm>
            <a:off x="274320"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46" name="Google Shape;246;p42"/>
          <p:cNvSpPr/>
          <p:nvPr>
            <p:ph idx="3" type="pic"/>
          </p:nvPr>
        </p:nvSpPr>
        <p:spPr>
          <a:xfrm>
            <a:off x="3717036" y="1714500"/>
            <a:ext cx="1714500" cy="1714500"/>
          </a:xfrm>
          <a:prstGeom prst="rect">
            <a:avLst/>
          </a:prstGeom>
          <a:noFill/>
          <a:ln>
            <a:noFill/>
          </a:ln>
        </p:spPr>
      </p:sp>
      <p:sp>
        <p:nvSpPr>
          <p:cNvPr id="247" name="Google Shape;247;p42"/>
          <p:cNvSpPr txBox="1"/>
          <p:nvPr>
            <p:ph idx="4" type="body"/>
          </p:nvPr>
        </p:nvSpPr>
        <p:spPr>
          <a:xfrm>
            <a:off x="3168396"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48" name="Google Shape;248;p42"/>
          <p:cNvSpPr/>
          <p:nvPr>
            <p:ph idx="5" type="pic"/>
          </p:nvPr>
        </p:nvSpPr>
        <p:spPr>
          <a:xfrm>
            <a:off x="6611112" y="1714500"/>
            <a:ext cx="1714500" cy="1714500"/>
          </a:xfrm>
          <a:prstGeom prst="rect">
            <a:avLst/>
          </a:prstGeom>
          <a:noFill/>
          <a:ln>
            <a:noFill/>
          </a:ln>
        </p:spPr>
      </p:sp>
      <p:sp>
        <p:nvSpPr>
          <p:cNvPr id="249" name="Google Shape;249;p42"/>
          <p:cNvSpPr txBox="1"/>
          <p:nvPr>
            <p:ph idx="6" type="body"/>
          </p:nvPr>
        </p:nvSpPr>
        <p:spPr>
          <a:xfrm>
            <a:off x="6062472"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50" name="Shape 250"/>
        <p:cNvGrpSpPr/>
        <p:nvPr/>
      </p:nvGrpSpPr>
      <p:grpSpPr>
        <a:xfrm>
          <a:off x="0" y="0"/>
          <a:ext cx="0" cy="0"/>
          <a:chOff x="0" y="0"/>
          <a:chExt cx="0" cy="0"/>
        </a:xfrm>
      </p:grpSpPr>
      <p:sp>
        <p:nvSpPr>
          <p:cNvPr id="251" name="Google Shape;251;p4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4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53" name="Google Shape;253;p43"/>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54" name="Google Shape;254;p43"/>
          <p:cNvSpPr txBox="1"/>
          <p:nvPr>
            <p:ph idx="1" type="body"/>
          </p:nvPr>
        </p:nvSpPr>
        <p:spPr>
          <a:xfrm>
            <a:off x="273844" y="813197"/>
            <a:ext cx="8599932" cy="86850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Clr>
                <a:srgbClr val="232F3E"/>
              </a:buClr>
              <a:buSzPts val="21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5" name="Google Shape;255;p43"/>
          <p:cNvSpPr/>
          <p:nvPr>
            <p:ph idx="2" type="pic"/>
          </p:nvPr>
        </p:nvSpPr>
        <p:spPr>
          <a:xfrm>
            <a:off x="822960" y="1714500"/>
            <a:ext cx="1714500" cy="1714500"/>
          </a:xfrm>
          <a:prstGeom prst="rect">
            <a:avLst/>
          </a:prstGeom>
          <a:noFill/>
          <a:ln>
            <a:noFill/>
          </a:ln>
        </p:spPr>
      </p:sp>
      <p:sp>
        <p:nvSpPr>
          <p:cNvPr id="256" name="Google Shape;256;p43"/>
          <p:cNvSpPr txBox="1"/>
          <p:nvPr>
            <p:ph idx="3" type="body"/>
          </p:nvPr>
        </p:nvSpPr>
        <p:spPr>
          <a:xfrm>
            <a:off x="274320"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7" name="Google Shape;257;p43"/>
          <p:cNvSpPr/>
          <p:nvPr>
            <p:ph idx="4" type="pic"/>
          </p:nvPr>
        </p:nvSpPr>
        <p:spPr>
          <a:xfrm>
            <a:off x="3717036" y="1714500"/>
            <a:ext cx="1714500" cy="1714500"/>
          </a:xfrm>
          <a:prstGeom prst="rect">
            <a:avLst/>
          </a:prstGeom>
          <a:noFill/>
          <a:ln>
            <a:noFill/>
          </a:ln>
        </p:spPr>
      </p:sp>
      <p:sp>
        <p:nvSpPr>
          <p:cNvPr id="258" name="Google Shape;258;p43"/>
          <p:cNvSpPr txBox="1"/>
          <p:nvPr>
            <p:ph idx="5" type="body"/>
          </p:nvPr>
        </p:nvSpPr>
        <p:spPr>
          <a:xfrm>
            <a:off x="3168396"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9" name="Google Shape;259;p43"/>
          <p:cNvSpPr/>
          <p:nvPr>
            <p:ph idx="6" type="pic"/>
          </p:nvPr>
        </p:nvSpPr>
        <p:spPr>
          <a:xfrm>
            <a:off x="6611112" y="1714500"/>
            <a:ext cx="1714500" cy="1714500"/>
          </a:xfrm>
          <a:prstGeom prst="rect">
            <a:avLst/>
          </a:prstGeom>
          <a:noFill/>
          <a:ln>
            <a:noFill/>
          </a:ln>
        </p:spPr>
      </p:sp>
      <p:sp>
        <p:nvSpPr>
          <p:cNvPr id="260" name="Google Shape;260;p43"/>
          <p:cNvSpPr txBox="1"/>
          <p:nvPr>
            <p:ph idx="7" type="body"/>
          </p:nvPr>
        </p:nvSpPr>
        <p:spPr>
          <a:xfrm>
            <a:off x="6062472" y="3497580"/>
            <a:ext cx="2811780" cy="133731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800"/>
              <a:buNone/>
              <a:defRPr b="0" sz="1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61" name="Shape 261"/>
        <p:cNvGrpSpPr/>
        <p:nvPr/>
      </p:nvGrpSpPr>
      <p:grpSpPr>
        <a:xfrm>
          <a:off x="0" y="0"/>
          <a:ext cx="0" cy="0"/>
          <a:chOff x="0" y="0"/>
          <a:chExt cx="0" cy="0"/>
        </a:xfrm>
      </p:grpSpPr>
      <p:sp>
        <p:nvSpPr>
          <p:cNvPr id="262" name="Google Shape;262;p4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64" name="Google Shape;264;p44"/>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65" name="Google Shape;265;p44"/>
          <p:cNvSpPr/>
          <p:nvPr>
            <p:ph idx="2" type="pic"/>
          </p:nvPr>
        </p:nvSpPr>
        <p:spPr>
          <a:xfrm>
            <a:off x="822960" y="822960"/>
            <a:ext cx="1714500" cy="1714500"/>
          </a:xfrm>
          <a:prstGeom prst="rect">
            <a:avLst/>
          </a:prstGeom>
          <a:noFill/>
          <a:ln>
            <a:noFill/>
          </a:ln>
        </p:spPr>
      </p:sp>
      <p:sp>
        <p:nvSpPr>
          <p:cNvPr id="266" name="Google Shape;266;p44"/>
          <p:cNvSpPr txBox="1"/>
          <p:nvPr>
            <p:ph idx="1" type="body"/>
          </p:nvPr>
        </p:nvSpPr>
        <p:spPr>
          <a:xfrm>
            <a:off x="274320" y="2571750"/>
            <a:ext cx="2811780" cy="224942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7" name="Google Shape;267;p44"/>
          <p:cNvSpPr/>
          <p:nvPr>
            <p:ph idx="3" type="pic"/>
          </p:nvPr>
        </p:nvSpPr>
        <p:spPr>
          <a:xfrm>
            <a:off x="3717036" y="822960"/>
            <a:ext cx="1714500" cy="1714500"/>
          </a:xfrm>
          <a:prstGeom prst="rect">
            <a:avLst/>
          </a:prstGeom>
          <a:noFill/>
          <a:ln>
            <a:noFill/>
          </a:ln>
        </p:spPr>
      </p:sp>
      <p:sp>
        <p:nvSpPr>
          <p:cNvPr id="268" name="Google Shape;268;p44"/>
          <p:cNvSpPr txBox="1"/>
          <p:nvPr>
            <p:ph idx="4" type="body"/>
          </p:nvPr>
        </p:nvSpPr>
        <p:spPr>
          <a:xfrm>
            <a:off x="3168396" y="2571750"/>
            <a:ext cx="2811780" cy="224942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 name="Google Shape;269;p44"/>
          <p:cNvSpPr/>
          <p:nvPr>
            <p:ph idx="5" type="pic"/>
          </p:nvPr>
        </p:nvSpPr>
        <p:spPr>
          <a:xfrm>
            <a:off x="6611112" y="822960"/>
            <a:ext cx="1714500" cy="1714500"/>
          </a:xfrm>
          <a:prstGeom prst="rect">
            <a:avLst/>
          </a:prstGeom>
          <a:noFill/>
          <a:ln>
            <a:noFill/>
          </a:ln>
        </p:spPr>
      </p:sp>
      <p:sp>
        <p:nvSpPr>
          <p:cNvPr id="270" name="Google Shape;270;p44"/>
          <p:cNvSpPr txBox="1"/>
          <p:nvPr>
            <p:ph idx="6" type="body"/>
          </p:nvPr>
        </p:nvSpPr>
        <p:spPr>
          <a:xfrm>
            <a:off x="6062472" y="2571750"/>
            <a:ext cx="2811780" cy="224942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71" name="Shape 271"/>
        <p:cNvGrpSpPr/>
        <p:nvPr/>
      </p:nvGrpSpPr>
      <p:grpSpPr>
        <a:xfrm>
          <a:off x="0" y="0"/>
          <a:ext cx="0" cy="0"/>
          <a:chOff x="0" y="0"/>
          <a:chExt cx="0" cy="0"/>
        </a:xfrm>
      </p:grpSpPr>
      <p:pic>
        <p:nvPicPr>
          <p:cNvPr id="272" name="Google Shape;272;p45"/>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73" name="Google Shape;273;p4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45"/>
          <p:cNvSpPr txBox="1"/>
          <p:nvPr>
            <p:ph type="title"/>
          </p:nvPr>
        </p:nvSpPr>
        <p:spPr>
          <a:xfrm>
            <a:off x="274321"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5" name="Google Shape;275;p45"/>
          <p:cNvSpPr/>
          <p:nvPr>
            <p:ph idx="2" type="pic"/>
          </p:nvPr>
        </p:nvSpPr>
        <p:spPr>
          <a:xfrm>
            <a:off x="822960" y="822960"/>
            <a:ext cx="1714500" cy="1714500"/>
          </a:xfrm>
          <a:prstGeom prst="rect">
            <a:avLst/>
          </a:prstGeom>
          <a:noFill/>
          <a:ln>
            <a:noFill/>
          </a:ln>
        </p:spPr>
      </p:sp>
      <p:sp>
        <p:nvSpPr>
          <p:cNvPr id="276" name="Google Shape;276;p45"/>
          <p:cNvSpPr txBox="1"/>
          <p:nvPr>
            <p:ph idx="1" type="body"/>
          </p:nvPr>
        </p:nvSpPr>
        <p:spPr>
          <a:xfrm>
            <a:off x="274320" y="257175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77" name="Google Shape;277;p45"/>
          <p:cNvSpPr txBox="1"/>
          <p:nvPr>
            <p:ph idx="3" type="body"/>
          </p:nvPr>
        </p:nvSpPr>
        <p:spPr>
          <a:xfrm>
            <a:off x="2743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8" name="Google Shape;278;p45"/>
          <p:cNvSpPr/>
          <p:nvPr>
            <p:ph idx="4" type="pic"/>
          </p:nvPr>
        </p:nvSpPr>
        <p:spPr>
          <a:xfrm>
            <a:off x="3717036" y="822960"/>
            <a:ext cx="1714500" cy="1714500"/>
          </a:xfrm>
          <a:prstGeom prst="rect">
            <a:avLst/>
          </a:prstGeom>
          <a:noFill/>
          <a:ln>
            <a:noFill/>
          </a:ln>
        </p:spPr>
      </p:sp>
      <p:sp>
        <p:nvSpPr>
          <p:cNvPr id="279" name="Google Shape;279;p45"/>
          <p:cNvSpPr txBox="1"/>
          <p:nvPr>
            <p:ph idx="5" type="body"/>
          </p:nvPr>
        </p:nvSpPr>
        <p:spPr>
          <a:xfrm>
            <a:off x="3168396" y="257175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80" name="Google Shape;280;p45"/>
          <p:cNvSpPr txBox="1"/>
          <p:nvPr>
            <p:ph idx="6" type="body"/>
          </p:nvPr>
        </p:nvSpPr>
        <p:spPr>
          <a:xfrm>
            <a:off x="3168396"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1" name="Google Shape;281;p45"/>
          <p:cNvSpPr/>
          <p:nvPr>
            <p:ph idx="7" type="pic"/>
          </p:nvPr>
        </p:nvSpPr>
        <p:spPr>
          <a:xfrm>
            <a:off x="6611112" y="822960"/>
            <a:ext cx="1714500" cy="1714500"/>
          </a:xfrm>
          <a:prstGeom prst="rect">
            <a:avLst/>
          </a:prstGeom>
          <a:noFill/>
          <a:ln>
            <a:noFill/>
          </a:ln>
        </p:spPr>
      </p:sp>
      <p:sp>
        <p:nvSpPr>
          <p:cNvPr id="282" name="Google Shape;282;p45"/>
          <p:cNvSpPr txBox="1"/>
          <p:nvPr>
            <p:ph idx="8" type="body"/>
          </p:nvPr>
        </p:nvSpPr>
        <p:spPr>
          <a:xfrm>
            <a:off x="6076187" y="2571750"/>
            <a:ext cx="281178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83" name="Google Shape;283;p45"/>
          <p:cNvSpPr txBox="1"/>
          <p:nvPr>
            <p:ph idx="9" type="body"/>
          </p:nvPr>
        </p:nvSpPr>
        <p:spPr>
          <a:xfrm>
            <a:off x="6062472"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84" name="Shape 284"/>
        <p:cNvGrpSpPr/>
        <p:nvPr/>
      </p:nvGrpSpPr>
      <p:grpSpPr>
        <a:xfrm>
          <a:off x="0" y="0"/>
          <a:ext cx="0" cy="0"/>
          <a:chOff x="0" y="0"/>
          <a:chExt cx="0" cy="0"/>
        </a:xfrm>
      </p:grpSpPr>
      <p:sp>
        <p:nvSpPr>
          <p:cNvPr id="285" name="Google Shape;285;p4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4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87" name="Google Shape;287;p46"/>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288" name="Google Shape;288;p46"/>
          <p:cNvSpPr txBox="1"/>
          <p:nvPr>
            <p:ph idx="1" type="body"/>
          </p:nvPr>
        </p:nvSpPr>
        <p:spPr>
          <a:xfrm>
            <a:off x="264795" y="891302"/>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9" name="Google Shape;289;p46"/>
          <p:cNvSpPr txBox="1"/>
          <p:nvPr>
            <p:ph idx="2" type="body"/>
          </p:nvPr>
        </p:nvSpPr>
        <p:spPr>
          <a:xfrm>
            <a:off x="1645622" y="822722"/>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228600" lvl="1" marL="914400" algn="l">
              <a:lnSpc>
                <a:spcPct val="100000"/>
              </a:lnSpc>
              <a:spcBef>
                <a:spcPts val="200"/>
              </a:spcBef>
              <a:spcAft>
                <a:spcPts val="0"/>
              </a:spcAft>
              <a:buClr>
                <a:srgbClr val="232F3E"/>
              </a:buClr>
              <a:buSzPts val="1500"/>
              <a:buNone/>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0" name="Google Shape;290;p46"/>
          <p:cNvSpPr txBox="1"/>
          <p:nvPr>
            <p:ph idx="3" type="body"/>
          </p:nvPr>
        </p:nvSpPr>
        <p:spPr>
          <a:xfrm>
            <a:off x="264795" y="2235590"/>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1" name="Google Shape;291;p46"/>
          <p:cNvSpPr txBox="1"/>
          <p:nvPr>
            <p:ph idx="4" type="body"/>
          </p:nvPr>
        </p:nvSpPr>
        <p:spPr>
          <a:xfrm>
            <a:off x="1645622" y="2167010"/>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2" name="Google Shape;292;p46"/>
          <p:cNvSpPr txBox="1"/>
          <p:nvPr>
            <p:ph idx="5" type="body"/>
          </p:nvPr>
        </p:nvSpPr>
        <p:spPr>
          <a:xfrm>
            <a:off x="264795" y="3579876"/>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3" name="Google Shape;293;p46"/>
          <p:cNvSpPr txBox="1"/>
          <p:nvPr>
            <p:ph idx="6" type="body"/>
          </p:nvPr>
        </p:nvSpPr>
        <p:spPr>
          <a:xfrm>
            <a:off x="1645622" y="3511296"/>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4" name="Google Shape;294;p46"/>
          <p:cNvSpPr txBox="1"/>
          <p:nvPr>
            <p:ph idx="7" type="body"/>
          </p:nvPr>
        </p:nvSpPr>
        <p:spPr>
          <a:xfrm>
            <a:off x="4621809" y="891302"/>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5" name="Google Shape;295;p46"/>
          <p:cNvSpPr txBox="1"/>
          <p:nvPr>
            <p:ph idx="8" type="body"/>
          </p:nvPr>
        </p:nvSpPr>
        <p:spPr>
          <a:xfrm>
            <a:off x="5993908" y="822722"/>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Font typeface="Play"/>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6" name="Google Shape;296;p46"/>
          <p:cNvSpPr txBox="1"/>
          <p:nvPr>
            <p:ph idx="9" type="body"/>
          </p:nvPr>
        </p:nvSpPr>
        <p:spPr>
          <a:xfrm>
            <a:off x="4621809" y="2235590"/>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7" name="Google Shape;297;p46"/>
          <p:cNvSpPr txBox="1"/>
          <p:nvPr>
            <p:ph idx="13" type="body"/>
          </p:nvPr>
        </p:nvSpPr>
        <p:spPr>
          <a:xfrm>
            <a:off x="5993908" y="2167010"/>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8" name="Google Shape;298;p46"/>
          <p:cNvSpPr txBox="1"/>
          <p:nvPr>
            <p:ph idx="14" type="body"/>
          </p:nvPr>
        </p:nvSpPr>
        <p:spPr>
          <a:xfrm>
            <a:off x="4621809" y="3579876"/>
            <a:ext cx="1371600" cy="11658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4100"/>
              <a:buNone/>
              <a:defRPr b="1" sz="4100" cap="none">
                <a:solidFill>
                  <a:schemeClr val="accent2"/>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9" name="Google Shape;299;p46"/>
          <p:cNvSpPr txBox="1"/>
          <p:nvPr>
            <p:ph idx="15" type="body"/>
          </p:nvPr>
        </p:nvSpPr>
        <p:spPr>
          <a:xfrm>
            <a:off x="5993908" y="3511296"/>
            <a:ext cx="2880360"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23850" lvl="1" marL="914400" algn="l">
              <a:lnSpc>
                <a:spcPct val="100000"/>
              </a:lnSpc>
              <a:spcBef>
                <a:spcPts val="200"/>
              </a:spcBef>
              <a:spcAft>
                <a:spcPts val="0"/>
              </a:spcAft>
              <a:buClr>
                <a:srgbClr val="232F3E"/>
              </a:buClr>
              <a:buSzPts val="1500"/>
              <a:buChar char="•"/>
              <a:defRPr sz="1500">
                <a:solidFill>
                  <a:srgbClr val="232F3E"/>
                </a:solidFill>
                <a:latin typeface="Play"/>
                <a:ea typeface="Play"/>
                <a:cs typeface="Play"/>
                <a:sym typeface="Play"/>
              </a:defRPr>
            </a:lvl2pPr>
            <a:lvl3pPr indent="-228600" lvl="2" marL="1371600" algn="l">
              <a:lnSpc>
                <a:spcPct val="100000"/>
              </a:lnSpc>
              <a:spcBef>
                <a:spcPts val="500"/>
              </a:spcBef>
              <a:spcAft>
                <a:spcPts val="0"/>
              </a:spcAft>
              <a:buClr>
                <a:schemeClr val="dk2"/>
              </a:buClr>
              <a:buSzPts val="1500"/>
              <a:buNone/>
              <a:defRPr sz="1500">
                <a:solidFill>
                  <a:schemeClr val="dk2"/>
                </a:solidFill>
                <a:latin typeface="Play"/>
                <a:ea typeface="Play"/>
                <a:cs typeface="Play"/>
                <a:sym typeface="Play"/>
              </a:defRPr>
            </a:lvl3pPr>
            <a:lvl4pPr indent="-317500" lvl="3" marL="18288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4pPr>
            <a:lvl5pPr indent="-317500" lvl="4" marL="2286000" algn="l">
              <a:lnSpc>
                <a:spcPct val="100000"/>
              </a:lnSpc>
              <a:spcBef>
                <a:spcPts val="500"/>
              </a:spcBef>
              <a:spcAft>
                <a:spcPts val="0"/>
              </a:spcAft>
              <a:buClr>
                <a:schemeClr val="dk2"/>
              </a:buClr>
              <a:buSzPts val="1400"/>
              <a:buChar char="•"/>
              <a:defRPr sz="1400">
                <a:solidFill>
                  <a:schemeClr val="dk2"/>
                </a:solidFill>
                <a:latin typeface="Play"/>
                <a:ea typeface="Play"/>
                <a:cs typeface="Play"/>
                <a:sym typeface="Play"/>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300" name="Shape 300"/>
        <p:cNvGrpSpPr/>
        <p:nvPr/>
      </p:nvGrpSpPr>
      <p:grpSpPr>
        <a:xfrm>
          <a:off x="0" y="0"/>
          <a:ext cx="0" cy="0"/>
          <a:chOff x="0" y="0"/>
          <a:chExt cx="0" cy="0"/>
        </a:xfrm>
      </p:grpSpPr>
      <p:sp>
        <p:nvSpPr>
          <p:cNvPr id="301" name="Google Shape;301;p4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03" name="Google Shape;303;p47"/>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04" name="Google Shape;304;p47"/>
          <p:cNvSpPr/>
          <p:nvPr>
            <p:ph idx="2" type="pic"/>
          </p:nvPr>
        </p:nvSpPr>
        <p:spPr>
          <a:xfrm>
            <a:off x="274320" y="929134"/>
            <a:ext cx="1165860" cy="1165860"/>
          </a:xfrm>
          <a:prstGeom prst="rect">
            <a:avLst/>
          </a:prstGeom>
          <a:noFill/>
          <a:ln>
            <a:noFill/>
          </a:ln>
        </p:spPr>
      </p:sp>
      <p:sp>
        <p:nvSpPr>
          <p:cNvPr id="305" name="Google Shape;305;p47"/>
          <p:cNvSpPr txBox="1"/>
          <p:nvPr>
            <p:ph idx="1" type="body"/>
          </p:nvPr>
        </p:nvSpPr>
        <p:spPr>
          <a:xfrm>
            <a:off x="1533783" y="860555"/>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6" name="Google Shape;306;p47"/>
          <p:cNvSpPr/>
          <p:nvPr>
            <p:ph idx="3" type="pic"/>
          </p:nvPr>
        </p:nvSpPr>
        <p:spPr>
          <a:xfrm>
            <a:off x="274320" y="2256708"/>
            <a:ext cx="1165860" cy="1165860"/>
          </a:xfrm>
          <a:prstGeom prst="rect">
            <a:avLst/>
          </a:prstGeom>
          <a:noFill/>
          <a:ln>
            <a:noFill/>
          </a:ln>
        </p:spPr>
      </p:sp>
      <p:sp>
        <p:nvSpPr>
          <p:cNvPr id="307" name="Google Shape;307;p47"/>
          <p:cNvSpPr txBox="1"/>
          <p:nvPr>
            <p:ph idx="4" type="body"/>
          </p:nvPr>
        </p:nvSpPr>
        <p:spPr>
          <a:xfrm>
            <a:off x="1533783" y="2188128"/>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8" name="Google Shape;308;p47"/>
          <p:cNvSpPr/>
          <p:nvPr>
            <p:ph idx="5" type="pic"/>
          </p:nvPr>
        </p:nvSpPr>
        <p:spPr>
          <a:xfrm>
            <a:off x="274320" y="3582085"/>
            <a:ext cx="1165860" cy="1165860"/>
          </a:xfrm>
          <a:prstGeom prst="rect">
            <a:avLst/>
          </a:prstGeom>
          <a:noFill/>
          <a:ln>
            <a:noFill/>
          </a:ln>
        </p:spPr>
      </p:sp>
      <p:sp>
        <p:nvSpPr>
          <p:cNvPr id="309" name="Google Shape;309;p47"/>
          <p:cNvSpPr txBox="1"/>
          <p:nvPr>
            <p:ph idx="6" type="body"/>
          </p:nvPr>
        </p:nvSpPr>
        <p:spPr>
          <a:xfrm>
            <a:off x="1533783" y="3513506"/>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0" name="Google Shape;310;p47"/>
          <p:cNvSpPr/>
          <p:nvPr>
            <p:ph idx="7" type="pic"/>
          </p:nvPr>
        </p:nvSpPr>
        <p:spPr>
          <a:xfrm>
            <a:off x="4653864" y="929134"/>
            <a:ext cx="1165860" cy="1165860"/>
          </a:xfrm>
          <a:prstGeom prst="rect">
            <a:avLst/>
          </a:prstGeom>
          <a:noFill/>
          <a:ln>
            <a:noFill/>
          </a:ln>
        </p:spPr>
      </p:sp>
      <p:sp>
        <p:nvSpPr>
          <p:cNvPr id="311" name="Google Shape;311;p47"/>
          <p:cNvSpPr txBox="1"/>
          <p:nvPr>
            <p:ph idx="8" type="body"/>
          </p:nvPr>
        </p:nvSpPr>
        <p:spPr>
          <a:xfrm>
            <a:off x="5913327" y="860555"/>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2" name="Google Shape;312;p47"/>
          <p:cNvSpPr/>
          <p:nvPr>
            <p:ph idx="9" type="pic"/>
          </p:nvPr>
        </p:nvSpPr>
        <p:spPr>
          <a:xfrm>
            <a:off x="4653864" y="2256708"/>
            <a:ext cx="1165860" cy="1165860"/>
          </a:xfrm>
          <a:prstGeom prst="rect">
            <a:avLst/>
          </a:prstGeom>
          <a:noFill/>
          <a:ln>
            <a:noFill/>
          </a:ln>
        </p:spPr>
      </p:sp>
      <p:sp>
        <p:nvSpPr>
          <p:cNvPr id="313" name="Google Shape;313;p47"/>
          <p:cNvSpPr txBox="1"/>
          <p:nvPr>
            <p:ph idx="13" type="body"/>
          </p:nvPr>
        </p:nvSpPr>
        <p:spPr>
          <a:xfrm>
            <a:off x="5913327" y="2188128"/>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4" name="Google Shape;314;p47"/>
          <p:cNvSpPr/>
          <p:nvPr>
            <p:ph idx="14" type="pic"/>
          </p:nvPr>
        </p:nvSpPr>
        <p:spPr>
          <a:xfrm>
            <a:off x="4653864" y="3582085"/>
            <a:ext cx="1165860" cy="1165860"/>
          </a:xfrm>
          <a:prstGeom prst="rect">
            <a:avLst/>
          </a:prstGeom>
          <a:noFill/>
          <a:ln>
            <a:noFill/>
          </a:ln>
        </p:spPr>
      </p:sp>
      <p:sp>
        <p:nvSpPr>
          <p:cNvPr id="315" name="Google Shape;315;p47"/>
          <p:cNvSpPr txBox="1"/>
          <p:nvPr>
            <p:ph idx="15" type="body"/>
          </p:nvPr>
        </p:nvSpPr>
        <p:spPr>
          <a:xfrm>
            <a:off x="5913327" y="3513506"/>
            <a:ext cx="2956355" cy="130302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228600" lvl="1" marL="914400" algn="l">
              <a:lnSpc>
                <a:spcPct val="100000"/>
              </a:lnSpc>
              <a:spcBef>
                <a:spcPts val="200"/>
              </a:spcBef>
              <a:spcAft>
                <a:spcPts val="0"/>
              </a:spcAft>
              <a:buClr>
                <a:srgbClr val="232F3E"/>
              </a:buClr>
              <a:buSzPts val="1500"/>
              <a:buNone/>
              <a:defRPr sz="1500">
                <a:solidFill>
                  <a:srgbClr val="232F3E"/>
                </a:solidFill>
              </a:defRPr>
            </a:lvl2pPr>
            <a:lvl3pPr indent="-228600" lvl="2" marL="1371600" algn="l">
              <a:lnSpc>
                <a:spcPct val="100000"/>
              </a:lnSpc>
              <a:spcBef>
                <a:spcPts val="500"/>
              </a:spcBef>
              <a:spcAft>
                <a:spcPts val="0"/>
              </a:spcAft>
              <a:buClr>
                <a:schemeClr val="dk2"/>
              </a:buClr>
              <a:buSzPts val="1500"/>
              <a:buNone/>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16" name="Shape 316"/>
        <p:cNvGrpSpPr/>
        <p:nvPr/>
      </p:nvGrpSpPr>
      <p:grpSpPr>
        <a:xfrm>
          <a:off x="0" y="0"/>
          <a:ext cx="0" cy="0"/>
          <a:chOff x="0" y="0"/>
          <a:chExt cx="0" cy="0"/>
        </a:xfrm>
      </p:grpSpPr>
      <p:sp>
        <p:nvSpPr>
          <p:cNvPr id="317" name="Google Shape;317;p4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4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19" name="Google Shape;319;p48"/>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20" name="Google Shape;320;p48"/>
          <p:cNvSpPr txBox="1"/>
          <p:nvPr>
            <p:ph idx="1" type="body"/>
          </p:nvPr>
        </p:nvSpPr>
        <p:spPr>
          <a:xfrm>
            <a:off x="274320" y="822960"/>
            <a:ext cx="209169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1" name="Google Shape;321;p48"/>
          <p:cNvSpPr txBox="1"/>
          <p:nvPr>
            <p:ph idx="2" type="body"/>
          </p:nvPr>
        </p:nvSpPr>
        <p:spPr>
          <a:xfrm>
            <a:off x="2443734" y="822960"/>
            <a:ext cx="209169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2" name="Google Shape;322;p48"/>
          <p:cNvSpPr txBox="1"/>
          <p:nvPr>
            <p:ph idx="3" type="body"/>
          </p:nvPr>
        </p:nvSpPr>
        <p:spPr>
          <a:xfrm>
            <a:off x="4613148" y="822960"/>
            <a:ext cx="209169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3" name="Google Shape;323;p48"/>
          <p:cNvSpPr txBox="1"/>
          <p:nvPr>
            <p:ph idx="4" type="body"/>
          </p:nvPr>
        </p:nvSpPr>
        <p:spPr>
          <a:xfrm>
            <a:off x="6782562" y="822960"/>
            <a:ext cx="2091690" cy="3998214"/>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24" name="Shape 324"/>
        <p:cNvGrpSpPr/>
        <p:nvPr/>
      </p:nvGrpSpPr>
      <p:grpSpPr>
        <a:xfrm>
          <a:off x="0" y="0"/>
          <a:ext cx="0" cy="0"/>
          <a:chOff x="0" y="0"/>
          <a:chExt cx="0" cy="0"/>
        </a:xfrm>
      </p:grpSpPr>
      <p:sp>
        <p:nvSpPr>
          <p:cNvPr id="325" name="Google Shape;325;p4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49"/>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49"/>
          <p:cNvSpPr txBox="1"/>
          <p:nvPr>
            <p:ph idx="1" type="body"/>
          </p:nvPr>
        </p:nvSpPr>
        <p:spPr>
          <a:xfrm>
            <a:off x="274320" y="788670"/>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8" name="Google Shape;328;p49"/>
          <p:cNvSpPr txBox="1"/>
          <p:nvPr>
            <p:ph idx="2" type="body"/>
          </p:nvPr>
        </p:nvSpPr>
        <p:spPr>
          <a:xfrm>
            <a:off x="274320" y="1172718"/>
            <a:ext cx="2091690" cy="366217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9" name="Google Shape;329;p49"/>
          <p:cNvSpPr txBox="1"/>
          <p:nvPr>
            <p:ph idx="3" type="body"/>
          </p:nvPr>
        </p:nvSpPr>
        <p:spPr>
          <a:xfrm>
            <a:off x="2448306" y="788670"/>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30" name="Google Shape;330;p49"/>
          <p:cNvSpPr txBox="1"/>
          <p:nvPr>
            <p:ph idx="4" type="body"/>
          </p:nvPr>
        </p:nvSpPr>
        <p:spPr>
          <a:xfrm>
            <a:off x="2448306" y="1172718"/>
            <a:ext cx="2091690" cy="366217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1" name="Google Shape;331;p49"/>
          <p:cNvSpPr txBox="1"/>
          <p:nvPr>
            <p:ph idx="5" type="body"/>
          </p:nvPr>
        </p:nvSpPr>
        <p:spPr>
          <a:xfrm>
            <a:off x="4622292" y="788670"/>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32" name="Google Shape;332;p49"/>
          <p:cNvSpPr txBox="1"/>
          <p:nvPr>
            <p:ph idx="6" type="body"/>
          </p:nvPr>
        </p:nvSpPr>
        <p:spPr>
          <a:xfrm>
            <a:off x="4622292" y="1172718"/>
            <a:ext cx="2091690" cy="366217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3" name="Google Shape;333;p49"/>
          <p:cNvSpPr txBox="1"/>
          <p:nvPr>
            <p:ph idx="7" type="body"/>
          </p:nvPr>
        </p:nvSpPr>
        <p:spPr>
          <a:xfrm>
            <a:off x="6796278" y="788670"/>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34" name="Google Shape;334;p49"/>
          <p:cNvSpPr txBox="1"/>
          <p:nvPr>
            <p:ph idx="8" type="body"/>
          </p:nvPr>
        </p:nvSpPr>
        <p:spPr>
          <a:xfrm>
            <a:off x="6796278" y="1172718"/>
            <a:ext cx="2091690" cy="366217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500"/>
              </a:spcBef>
              <a:spcAft>
                <a:spcPts val="0"/>
              </a:spcAft>
              <a:buClr>
                <a:srgbClr val="232F3E"/>
              </a:buClr>
              <a:buSzPts val="1500"/>
              <a:buChar char="•"/>
              <a:defRPr sz="1500">
                <a:solidFill>
                  <a:srgbClr val="232F3E"/>
                </a:solidFill>
              </a:defRPr>
            </a:lvl2pPr>
            <a:lvl3pPr indent="-317500" lvl="2" marL="1371600" algn="l">
              <a:lnSpc>
                <a:spcPct val="100000"/>
              </a:lnSpc>
              <a:spcBef>
                <a:spcPts val="500"/>
              </a:spcBef>
              <a:spcAft>
                <a:spcPts val="0"/>
              </a:spcAft>
              <a:buClr>
                <a:srgbClr val="232F3E"/>
              </a:buClr>
              <a:buSzPts val="1400"/>
              <a:buChar char="•"/>
              <a:defRPr sz="1400">
                <a:solidFill>
                  <a:srgbClr val="232F3E"/>
                </a:solidFill>
              </a:defRPr>
            </a:lvl3pPr>
            <a:lvl4pPr indent="-304800" lvl="3" marL="1828800" algn="l">
              <a:lnSpc>
                <a:spcPct val="100000"/>
              </a:lnSpc>
              <a:spcBef>
                <a:spcPts val="500"/>
              </a:spcBef>
              <a:spcAft>
                <a:spcPts val="0"/>
              </a:spcAft>
              <a:buClr>
                <a:srgbClr val="232F3E"/>
              </a:buClr>
              <a:buSzPts val="1200"/>
              <a:buChar char="•"/>
              <a:defRPr sz="1200">
                <a:solidFill>
                  <a:srgbClr val="232F3E"/>
                </a:solidFill>
              </a:defRPr>
            </a:lvl4pPr>
            <a:lvl5pPr indent="-304800" lvl="4" marL="2286000" algn="l">
              <a:lnSpc>
                <a:spcPct val="100000"/>
              </a:lnSpc>
              <a:spcBef>
                <a:spcPts val="500"/>
              </a:spcBef>
              <a:spcAft>
                <a:spcPts val="0"/>
              </a:spcAft>
              <a:buClr>
                <a:srgbClr val="232F3E"/>
              </a:buClr>
              <a:buSzPts val="1200"/>
              <a:buChar char="•"/>
              <a:defRPr sz="1200">
                <a:solidFill>
                  <a:srgbClr val="232F3E"/>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335" name="Shape 335"/>
        <p:cNvGrpSpPr/>
        <p:nvPr/>
      </p:nvGrpSpPr>
      <p:grpSpPr>
        <a:xfrm>
          <a:off x="0" y="0"/>
          <a:ext cx="0" cy="0"/>
          <a:chOff x="0" y="0"/>
          <a:chExt cx="0" cy="0"/>
        </a:xfrm>
      </p:grpSpPr>
      <p:sp>
        <p:nvSpPr>
          <p:cNvPr id="336" name="Google Shape;336;p5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37" name="Google Shape;337;p50"/>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38" name="Google Shape;338;p50"/>
          <p:cNvPicPr preferRelativeResize="0"/>
          <p:nvPr/>
        </p:nvPicPr>
        <p:blipFill rotWithShape="1">
          <a:blip r:embed="rId2">
            <a:alphaModFix/>
          </a:blip>
          <a:srcRect b="0" l="0" r="0" t="0"/>
          <a:stretch/>
        </p:blipFill>
        <p:spPr>
          <a:xfrm>
            <a:off x="274320" y="778313"/>
            <a:ext cx="8599932" cy="34289"/>
          </a:xfrm>
          <a:prstGeom prst="rect">
            <a:avLst/>
          </a:prstGeom>
          <a:noFill/>
          <a:ln>
            <a:noFill/>
          </a:ln>
        </p:spPr>
      </p:pic>
      <p:sp>
        <p:nvSpPr>
          <p:cNvPr id="339" name="Google Shape;339;p50"/>
          <p:cNvSpPr txBox="1"/>
          <p:nvPr>
            <p:ph idx="1" type="body"/>
          </p:nvPr>
        </p:nvSpPr>
        <p:spPr>
          <a:xfrm>
            <a:off x="274320" y="785159"/>
            <a:ext cx="8599932" cy="824766"/>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rgbClr val="232F3E"/>
              </a:buClr>
              <a:buSzPts val="2100"/>
              <a:buNone/>
              <a:defRPr b="0" sz="21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40" name="Google Shape;340;p50"/>
          <p:cNvSpPr/>
          <p:nvPr>
            <p:ph idx="2" type="pic"/>
          </p:nvPr>
        </p:nvSpPr>
        <p:spPr>
          <a:xfrm>
            <a:off x="478952" y="1701998"/>
            <a:ext cx="1714500" cy="1714500"/>
          </a:xfrm>
          <a:prstGeom prst="rect">
            <a:avLst/>
          </a:prstGeom>
          <a:noFill/>
          <a:ln>
            <a:noFill/>
          </a:ln>
        </p:spPr>
      </p:sp>
      <p:sp>
        <p:nvSpPr>
          <p:cNvPr id="341" name="Google Shape;341;p50"/>
          <p:cNvSpPr txBox="1"/>
          <p:nvPr>
            <p:ph idx="3" type="body"/>
          </p:nvPr>
        </p:nvSpPr>
        <p:spPr>
          <a:xfrm>
            <a:off x="274320" y="3478590"/>
            <a:ext cx="2091690" cy="13563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2" name="Google Shape;342;p50"/>
          <p:cNvSpPr/>
          <p:nvPr>
            <p:ph idx="4" type="pic"/>
          </p:nvPr>
        </p:nvSpPr>
        <p:spPr>
          <a:xfrm>
            <a:off x="2652938" y="1701998"/>
            <a:ext cx="1714500" cy="1714500"/>
          </a:xfrm>
          <a:prstGeom prst="rect">
            <a:avLst/>
          </a:prstGeom>
          <a:noFill/>
          <a:ln>
            <a:noFill/>
          </a:ln>
        </p:spPr>
      </p:sp>
      <p:sp>
        <p:nvSpPr>
          <p:cNvPr id="343" name="Google Shape;343;p50"/>
          <p:cNvSpPr txBox="1"/>
          <p:nvPr>
            <p:ph idx="5" type="body"/>
          </p:nvPr>
        </p:nvSpPr>
        <p:spPr>
          <a:xfrm>
            <a:off x="2448306" y="3478590"/>
            <a:ext cx="2091690" cy="13563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4" name="Google Shape;344;p50"/>
          <p:cNvSpPr/>
          <p:nvPr>
            <p:ph idx="6" type="pic"/>
          </p:nvPr>
        </p:nvSpPr>
        <p:spPr>
          <a:xfrm>
            <a:off x="4826924" y="1701998"/>
            <a:ext cx="1714500" cy="1714500"/>
          </a:xfrm>
          <a:prstGeom prst="rect">
            <a:avLst/>
          </a:prstGeom>
          <a:noFill/>
          <a:ln>
            <a:noFill/>
          </a:ln>
        </p:spPr>
      </p:sp>
      <p:sp>
        <p:nvSpPr>
          <p:cNvPr id="345" name="Google Shape;345;p50"/>
          <p:cNvSpPr txBox="1"/>
          <p:nvPr>
            <p:ph idx="7" type="body"/>
          </p:nvPr>
        </p:nvSpPr>
        <p:spPr>
          <a:xfrm>
            <a:off x="4622292" y="3478590"/>
            <a:ext cx="2091690" cy="13563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6" name="Google Shape;346;p50"/>
          <p:cNvSpPr/>
          <p:nvPr>
            <p:ph idx="8" type="pic"/>
          </p:nvPr>
        </p:nvSpPr>
        <p:spPr>
          <a:xfrm>
            <a:off x="7000910" y="1701998"/>
            <a:ext cx="1714500" cy="1714500"/>
          </a:xfrm>
          <a:prstGeom prst="rect">
            <a:avLst/>
          </a:prstGeom>
          <a:noFill/>
          <a:ln>
            <a:noFill/>
          </a:ln>
        </p:spPr>
      </p:sp>
      <p:sp>
        <p:nvSpPr>
          <p:cNvPr id="347" name="Google Shape;347;p50"/>
          <p:cNvSpPr txBox="1"/>
          <p:nvPr>
            <p:ph idx="9" type="body"/>
          </p:nvPr>
        </p:nvSpPr>
        <p:spPr>
          <a:xfrm>
            <a:off x="6782562" y="3478590"/>
            <a:ext cx="2091690" cy="13563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48" name="Shape 348"/>
        <p:cNvGrpSpPr/>
        <p:nvPr/>
      </p:nvGrpSpPr>
      <p:grpSpPr>
        <a:xfrm>
          <a:off x="0" y="0"/>
          <a:ext cx="0" cy="0"/>
          <a:chOff x="0" y="0"/>
          <a:chExt cx="0" cy="0"/>
        </a:xfrm>
      </p:grpSpPr>
      <p:pic>
        <p:nvPicPr>
          <p:cNvPr id="349" name="Google Shape;349;p51"/>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50" name="Google Shape;350;p5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p5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51"/>
          <p:cNvSpPr/>
          <p:nvPr>
            <p:ph idx="2" type="pic"/>
          </p:nvPr>
        </p:nvSpPr>
        <p:spPr>
          <a:xfrm>
            <a:off x="462915" y="822960"/>
            <a:ext cx="1714500" cy="1714500"/>
          </a:xfrm>
          <a:prstGeom prst="rect">
            <a:avLst/>
          </a:prstGeom>
          <a:noFill/>
          <a:ln>
            <a:noFill/>
          </a:ln>
        </p:spPr>
      </p:sp>
      <p:sp>
        <p:nvSpPr>
          <p:cNvPr id="353" name="Google Shape;353;p51"/>
          <p:cNvSpPr txBox="1"/>
          <p:nvPr>
            <p:ph idx="1" type="body"/>
          </p:nvPr>
        </p:nvSpPr>
        <p:spPr>
          <a:xfrm>
            <a:off x="274320" y="2599182"/>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54" name="Google Shape;354;p51"/>
          <p:cNvSpPr txBox="1"/>
          <p:nvPr>
            <p:ph idx="3" type="body"/>
          </p:nvPr>
        </p:nvSpPr>
        <p:spPr>
          <a:xfrm>
            <a:off x="274320" y="2936629"/>
            <a:ext cx="2091690" cy="1889429"/>
          </a:xfrm>
          <a:prstGeom prst="rect">
            <a:avLst/>
          </a:prstGeom>
          <a:noFill/>
          <a:ln>
            <a:noFill/>
          </a:ln>
        </p:spPr>
        <p:txBody>
          <a:bodyPr anchorCtr="0" anchor="t" bIns="34275" lIns="68575" spcFirstLastPara="1" rIns="68575" wrap="square" tIns="34275">
            <a:noAutofit/>
          </a:bodyPr>
          <a:lstStyle>
            <a:lvl1pPr indent="-323850" lvl="0" marL="457200" algn="l">
              <a:lnSpc>
                <a:spcPct val="100000"/>
              </a:lnSpc>
              <a:spcBef>
                <a:spcPts val="0"/>
              </a:spcBef>
              <a:spcAft>
                <a:spcPts val="0"/>
              </a:spcAft>
              <a:buClr>
                <a:srgbClr val="232F3E"/>
              </a:buClr>
              <a:buSzPts val="1500"/>
              <a:buFont typeface="Arial"/>
              <a:buChar char="•"/>
              <a:defRPr sz="1500">
                <a:solidFill>
                  <a:srgbClr val="232F3E"/>
                </a:solidFill>
              </a:defRPr>
            </a:lvl1pPr>
            <a:lvl2pPr indent="-317500" lvl="1" marL="914400" algn="l">
              <a:lnSpc>
                <a:spcPct val="100000"/>
              </a:lnSpc>
              <a:spcBef>
                <a:spcPts val="500"/>
              </a:spcBef>
              <a:spcAft>
                <a:spcPts val="0"/>
              </a:spcAft>
              <a:buClr>
                <a:srgbClr val="232F3E"/>
              </a:buClr>
              <a:buSzPts val="1400"/>
              <a:buChar char="•"/>
              <a:defRPr sz="1400">
                <a:solidFill>
                  <a:srgbClr val="232F3E"/>
                </a:solidFill>
              </a:defRPr>
            </a:lvl2pPr>
            <a:lvl3pPr indent="-304800" lvl="2" marL="1371600" algn="l">
              <a:lnSpc>
                <a:spcPct val="100000"/>
              </a:lnSpc>
              <a:spcBef>
                <a:spcPts val="500"/>
              </a:spcBef>
              <a:spcAft>
                <a:spcPts val="0"/>
              </a:spcAft>
              <a:buClr>
                <a:srgbClr val="232F3E"/>
              </a:buClr>
              <a:buSzPts val="1200"/>
              <a:buChar char="•"/>
              <a:defRPr sz="1200">
                <a:solidFill>
                  <a:srgbClr val="232F3E"/>
                </a:solidFill>
              </a:defRPr>
            </a:lvl3pPr>
            <a:lvl4pPr indent="-317500" lvl="3" marL="1828800" algn="l">
              <a:lnSpc>
                <a:spcPct val="90000"/>
              </a:lnSpc>
              <a:spcBef>
                <a:spcPts val="5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5" name="Google Shape;355;p51"/>
          <p:cNvSpPr/>
          <p:nvPr>
            <p:ph idx="4" type="pic"/>
          </p:nvPr>
        </p:nvSpPr>
        <p:spPr>
          <a:xfrm>
            <a:off x="2634615" y="822960"/>
            <a:ext cx="1714500" cy="1714500"/>
          </a:xfrm>
          <a:prstGeom prst="rect">
            <a:avLst/>
          </a:prstGeom>
          <a:noFill/>
          <a:ln>
            <a:noFill/>
          </a:ln>
        </p:spPr>
      </p:sp>
      <p:sp>
        <p:nvSpPr>
          <p:cNvPr id="356" name="Google Shape;356;p51"/>
          <p:cNvSpPr txBox="1"/>
          <p:nvPr>
            <p:ph idx="5" type="body"/>
          </p:nvPr>
        </p:nvSpPr>
        <p:spPr>
          <a:xfrm>
            <a:off x="2446020" y="2599182"/>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57" name="Google Shape;357;p51"/>
          <p:cNvSpPr txBox="1"/>
          <p:nvPr>
            <p:ph idx="6" type="body"/>
          </p:nvPr>
        </p:nvSpPr>
        <p:spPr>
          <a:xfrm>
            <a:off x="2446020" y="2936629"/>
            <a:ext cx="2091690" cy="1889429"/>
          </a:xfrm>
          <a:prstGeom prst="rect">
            <a:avLst/>
          </a:prstGeom>
          <a:noFill/>
          <a:ln>
            <a:noFill/>
          </a:ln>
        </p:spPr>
        <p:txBody>
          <a:bodyPr anchorCtr="0" anchor="t" bIns="34275" lIns="68575" spcFirstLastPara="1" rIns="68575" wrap="square" tIns="34275">
            <a:noAutofit/>
          </a:bodyPr>
          <a:lstStyle>
            <a:lvl1pPr indent="-323850" lvl="0" marL="457200" algn="l">
              <a:lnSpc>
                <a:spcPct val="100000"/>
              </a:lnSpc>
              <a:spcBef>
                <a:spcPts val="0"/>
              </a:spcBef>
              <a:spcAft>
                <a:spcPts val="0"/>
              </a:spcAft>
              <a:buClr>
                <a:srgbClr val="232F3E"/>
              </a:buClr>
              <a:buSzPts val="1500"/>
              <a:buFont typeface="Arial"/>
              <a:buChar char="•"/>
              <a:defRPr sz="1500">
                <a:solidFill>
                  <a:srgbClr val="232F3E"/>
                </a:solidFill>
              </a:defRPr>
            </a:lvl1pPr>
            <a:lvl2pPr indent="-317500" lvl="1" marL="914400" algn="l">
              <a:lnSpc>
                <a:spcPct val="100000"/>
              </a:lnSpc>
              <a:spcBef>
                <a:spcPts val="500"/>
              </a:spcBef>
              <a:spcAft>
                <a:spcPts val="0"/>
              </a:spcAft>
              <a:buClr>
                <a:srgbClr val="232F3E"/>
              </a:buClr>
              <a:buSzPts val="1400"/>
              <a:buChar char="•"/>
              <a:defRPr sz="1400">
                <a:solidFill>
                  <a:srgbClr val="232F3E"/>
                </a:solidFill>
              </a:defRPr>
            </a:lvl2pPr>
            <a:lvl3pPr indent="-304800" lvl="2" marL="1371600" algn="l">
              <a:lnSpc>
                <a:spcPct val="100000"/>
              </a:lnSpc>
              <a:spcBef>
                <a:spcPts val="500"/>
              </a:spcBef>
              <a:spcAft>
                <a:spcPts val="0"/>
              </a:spcAft>
              <a:buClr>
                <a:srgbClr val="232F3E"/>
              </a:buClr>
              <a:buSzPts val="1200"/>
              <a:buChar char="•"/>
              <a:defRPr sz="1200">
                <a:solidFill>
                  <a:srgbClr val="232F3E"/>
                </a:solidFill>
              </a:defRPr>
            </a:lvl3pPr>
            <a:lvl4pPr indent="-317500" lvl="3" marL="1828800" algn="l">
              <a:lnSpc>
                <a:spcPct val="90000"/>
              </a:lnSpc>
              <a:spcBef>
                <a:spcPts val="5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8" name="Google Shape;358;p51"/>
          <p:cNvSpPr/>
          <p:nvPr>
            <p:ph idx="7" type="pic"/>
          </p:nvPr>
        </p:nvSpPr>
        <p:spPr>
          <a:xfrm>
            <a:off x="4810887" y="822960"/>
            <a:ext cx="1714500" cy="1714500"/>
          </a:xfrm>
          <a:prstGeom prst="rect">
            <a:avLst/>
          </a:prstGeom>
          <a:noFill/>
          <a:ln>
            <a:noFill/>
          </a:ln>
        </p:spPr>
      </p:sp>
      <p:sp>
        <p:nvSpPr>
          <p:cNvPr id="359" name="Google Shape;359;p51"/>
          <p:cNvSpPr txBox="1"/>
          <p:nvPr>
            <p:ph idx="8" type="body"/>
          </p:nvPr>
        </p:nvSpPr>
        <p:spPr>
          <a:xfrm>
            <a:off x="4622293" y="2599182"/>
            <a:ext cx="2091690" cy="330247"/>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60" name="Google Shape;360;p51"/>
          <p:cNvSpPr txBox="1"/>
          <p:nvPr>
            <p:ph idx="9" type="body"/>
          </p:nvPr>
        </p:nvSpPr>
        <p:spPr>
          <a:xfrm>
            <a:off x="4622293" y="2936629"/>
            <a:ext cx="2091690" cy="1889429"/>
          </a:xfrm>
          <a:prstGeom prst="rect">
            <a:avLst/>
          </a:prstGeom>
          <a:noFill/>
          <a:ln>
            <a:noFill/>
          </a:ln>
        </p:spPr>
        <p:txBody>
          <a:bodyPr anchorCtr="0" anchor="t" bIns="34275" lIns="68575" spcFirstLastPara="1" rIns="68575" wrap="square" tIns="34275">
            <a:noAutofit/>
          </a:bodyPr>
          <a:lstStyle>
            <a:lvl1pPr indent="-323850" lvl="0" marL="457200" algn="l">
              <a:lnSpc>
                <a:spcPct val="100000"/>
              </a:lnSpc>
              <a:spcBef>
                <a:spcPts val="0"/>
              </a:spcBef>
              <a:spcAft>
                <a:spcPts val="0"/>
              </a:spcAft>
              <a:buClr>
                <a:srgbClr val="232F3E"/>
              </a:buClr>
              <a:buSzPts val="1500"/>
              <a:buFont typeface="Arial"/>
              <a:buChar char="•"/>
              <a:defRPr sz="1500">
                <a:solidFill>
                  <a:srgbClr val="232F3E"/>
                </a:solidFill>
              </a:defRPr>
            </a:lvl1pPr>
            <a:lvl2pPr indent="-317500" lvl="1" marL="914400" algn="l">
              <a:lnSpc>
                <a:spcPct val="100000"/>
              </a:lnSpc>
              <a:spcBef>
                <a:spcPts val="500"/>
              </a:spcBef>
              <a:spcAft>
                <a:spcPts val="0"/>
              </a:spcAft>
              <a:buClr>
                <a:srgbClr val="232F3E"/>
              </a:buClr>
              <a:buSzPts val="1400"/>
              <a:buChar char="•"/>
              <a:defRPr sz="1400">
                <a:solidFill>
                  <a:srgbClr val="232F3E"/>
                </a:solidFill>
              </a:defRPr>
            </a:lvl2pPr>
            <a:lvl3pPr indent="-304800" lvl="2" marL="1371600" algn="l">
              <a:lnSpc>
                <a:spcPct val="100000"/>
              </a:lnSpc>
              <a:spcBef>
                <a:spcPts val="500"/>
              </a:spcBef>
              <a:spcAft>
                <a:spcPts val="0"/>
              </a:spcAft>
              <a:buClr>
                <a:srgbClr val="232F3E"/>
              </a:buClr>
              <a:buSzPts val="1200"/>
              <a:buChar char="•"/>
              <a:defRPr sz="1200">
                <a:solidFill>
                  <a:srgbClr val="232F3E"/>
                </a:solidFill>
              </a:defRPr>
            </a:lvl3pPr>
            <a:lvl4pPr indent="-317500" lvl="3" marL="1828800" algn="l">
              <a:lnSpc>
                <a:spcPct val="90000"/>
              </a:lnSpc>
              <a:spcBef>
                <a:spcPts val="5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1" name="Google Shape;361;p51"/>
          <p:cNvSpPr/>
          <p:nvPr>
            <p:ph idx="13" type="pic"/>
          </p:nvPr>
        </p:nvSpPr>
        <p:spPr>
          <a:xfrm>
            <a:off x="6971157" y="822960"/>
            <a:ext cx="1714500" cy="1714500"/>
          </a:xfrm>
          <a:prstGeom prst="rect">
            <a:avLst/>
          </a:prstGeom>
          <a:noFill/>
          <a:ln>
            <a:noFill/>
          </a:ln>
        </p:spPr>
      </p:sp>
      <p:sp>
        <p:nvSpPr>
          <p:cNvPr id="362" name="Google Shape;362;p51"/>
          <p:cNvSpPr txBox="1"/>
          <p:nvPr>
            <p:ph idx="14" type="subTitle"/>
          </p:nvPr>
        </p:nvSpPr>
        <p:spPr>
          <a:xfrm>
            <a:off x="6782562" y="2599182"/>
            <a:ext cx="2091690" cy="330247"/>
          </a:xfrm>
          <a:prstGeom prst="rect">
            <a:avLst/>
          </a:prstGeom>
          <a:solidFill>
            <a:schemeClr val="accent1"/>
          </a:solid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1500"/>
              <a:buNone/>
              <a:defRPr b="1" sz="1500"/>
            </a:lvl2pPr>
            <a:lvl3pPr lvl="2" algn="l">
              <a:lnSpc>
                <a:spcPct val="90000"/>
              </a:lnSpc>
              <a:spcBef>
                <a:spcPts val="900"/>
              </a:spcBef>
              <a:spcAft>
                <a:spcPts val="0"/>
              </a:spcAft>
              <a:buClr>
                <a:srgbClr val="232F3E"/>
              </a:buClr>
              <a:buSzPts val="1400"/>
              <a:buNone/>
              <a:defRPr b="1" sz="1400"/>
            </a:lvl3pPr>
            <a:lvl4pPr lvl="3" algn="l">
              <a:lnSpc>
                <a:spcPct val="90000"/>
              </a:lnSpc>
              <a:spcBef>
                <a:spcPts val="900"/>
              </a:spcBef>
              <a:spcAft>
                <a:spcPts val="0"/>
              </a:spcAft>
              <a:buClr>
                <a:srgbClr val="232F3E"/>
              </a:buClr>
              <a:buSzPts val="1200"/>
              <a:buNone/>
              <a:defRPr b="1" sz="1200"/>
            </a:lvl4pPr>
            <a:lvl5pPr lvl="4" algn="l">
              <a:lnSpc>
                <a:spcPct val="90000"/>
              </a:lnSpc>
              <a:spcBef>
                <a:spcPts val="900"/>
              </a:spcBef>
              <a:spcAft>
                <a:spcPts val="0"/>
              </a:spcAft>
              <a:buClr>
                <a:srgbClr val="232F3E"/>
              </a:buClr>
              <a:buSzPts val="1200"/>
              <a:buNone/>
              <a:defRPr b="1" sz="1200"/>
            </a:lvl5pPr>
            <a:lvl6pPr lvl="5" algn="l">
              <a:lnSpc>
                <a:spcPct val="90000"/>
              </a:lnSpc>
              <a:spcBef>
                <a:spcPts val="900"/>
              </a:spcBef>
              <a:spcAft>
                <a:spcPts val="0"/>
              </a:spcAft>
              <a:buClr>
                <a:schemeClr val="dk1"/>
              </a:buClr>
              <a:buSzPts val="1200"/>
              <a:buNone/>
              <a:defRPr b="1" sz="1200"/>
            </a:lvl6pPr>
            <a:lvl7pPr lvl="6" algn="l">
              <a:lnSpc>
                <a:spcPct val="90000"/>
              </a:lnSpc>
              <a:spcBef>
                <a:spcPts val="400"/>
              </a:spcBef>
              <a:spcAft>
                <a:spcPts val="0"/>
              </a:spcAft>
              <a:buClr>
                <a:schemeClr val="dk1"/>
              </a:buClr>
              <a:buSzPts val="1200"/>
              <a:buNone/>
              <a:defRPr b="1" sz="1200"/>
            </a:lvl7pPr>
            <a:lvl8pPr lvl="7" algn="l">
              <a:lnSpc>
                <a:spcPct val="90000"/>
              </a:lnSpc>
              <a:spcBef>
                <a:spcPts val="400"/>
              </a:spcBef>
              <a:spcAft>
                <a:spcPts val="0"/>
              </a:spcAft>
              <a:buClr>
                <a:schemeClr val="dk1"/>
              </a:buClr>
              <a:buSzPts val="1200"/>
              <a:buNone/>
              <a:defRPr b="1" sz="1200"/>
            </a:lvl8pPr>
            <a:lvl9pPr lvl="8" algn="l">
              <a:lnSpc>
                <a:spcPct val="90000"/>
              </a:lnSpc>
              <a:spcBef>
                <a:spcPts val="400"/>
              </a:spcBef>
              <a:spcAft>
                <a:spcPts val="0"/>
              </a:spcAft>
              <a:buClr>
                <a:schemeClr val="dk1"/>
              </a:buClr>
              <a:buSzPts val="1200"/>
              <a:buNone/>
              <a:defRPr b="1" sz="1200"/>
            </a:lvl9pPr>
          </a:lstStyle>
          <a:p/>
        </p:txBody>
      </p:sp>
      <p:sp>
        <p:nvSpPr>
          <p:cNvPr id="363" name="Google Shape;363;p51"/>
          <p:cNvSpPr txBox="1"/>
          <p:nvPr>
            <p:ph idx="15" type="body"/>
          </p:nvPr>
        </p:nvSpPr>
        <p:spPr>
          <a:xfrm>
            <a:off x="6782562" y="2936629"/>
            <a:ext cx="2091690" cy="1889429"/>
          </a:xfrm>
          <a:prstGeom prst="rect">
            <a:avLst/>
          </a:prstGeom>
          <a:noFill/>
          <a:ln>
            <a:noFill/>
          </a:ln>
        </p:spPr>
        <p:txBody>
          <a:bodyPr anchorCtr="0" anchor="t" bIns="34275" lIns="68575" spcFirstLastPara="1" rIns="68575" wrap="square" tIns="34275">
            <a:noAutofit/>
          </a:bodyPr>
          <a:lstStyle>
            <a:lvl1pPr indent="-323850" lvl="0" marL="457200" algn="l">
              <a:lnSpc>
                <a:spcPct val="100000"/>
              </a:lnSpc>
              <a:spcBef>
                <a:spcPts val="0"/>
              </a:spcBef>
              <a:spcAft>
                <a:spcPts val="0"/>
              </a:spcAft>
              <a:buClr>
                <a:srgbClr val="232F3E"/>
              </a:buClr>
              <a:buSzPts val="1500"/>
              <a:buFont typeface="Arial"/>
              <a:buChar char="•"/>
              <a:defRPr sz="1500">
                <a:solidFill>
                  <a:srgbClr val="232F3E"/>
                </a:solidFill>
              </a:defRPr>
            </a:lvl1pPr>
            <a:lvl2pPr indent="-317500" lvl="1" marL="914400" algn="l">
              <a:lnSpc>
                <a:spcPct val="100000"/>
              </a:lnSpc>
              <a:spcBef>
                <a:spcPts val="500"/>
              </a:spcBef>
              <a:spcAft>
                <a:spcPts val="0"/>
              </a:spcAft>
              <a:buClr>
                <a:srgbClr val="232F3E"/>
              </a:buClr>
              <a:buSzPts val="1400"/>
              <a:buChar char="•"/>
              <a:defRPr sz="1400">
                <a:solidFill>
                  <a:srgbClr val="232F3E"/>
                </a:solidFill>
              </a:defRPr>
            </a:lvl2pPr>
            <a:lvl3pPr indent="-304800" lvl="2" marL="1371600" algn="l">
              <a:lnSpc>
                <a:spcPct val="100000"/>
              </a:lnSpc>
              <a:spcBef>
                <a:spcPts val="500"/>
              </a:spcBef>
              <a:spcAft>
                <a:spcPts val="0"/>
              </a:spcAft>
              <a:buClr>
                <a:srgbClr val="232F3E"/>
              </a:buClr>
              <a:buSzPts val="1200"/>
              <a:buChar char="•"/>
              <a:defRPr sz="1200">
                <a:solidFill>
                  <a:srgbClr val="232F3E"/>
                </a:solidFill>
              </a:defRPr>
            </a:lvl3pPr>
            <a:lvl4pPr indent="-317500" lvl="3" marL="1828800" algn="l">
              <a:lnSpc>
                <a:spcPct val="90000"/>
              </a:lnSpc>
              <a:spcBef>
                <a:spcPts val="5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364" name="Shape 364"/>
        <p:cNvGrpSpPr/>
        <p:nvPr/>
      </p:nvGrpSpPr>
      <p:grpSpPr>
        <a:xfrm>
          <a:off x="0" y="0"/>
          <a:ext cx="0" cy="0"/>
          <a:chOff x="0" y="0"/>
          <a:chExt cx="0" cy="0"/>
        </a:xfrm>
      </p:grpSpPr>
      <p:pic>
        <p:nvPicPr>
          <p:cNvPr id="365" name="Google Shape;365;p52"/>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66" name="Google Shape;366;p5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67" name="Google Shape;367;p52"/>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52"/>
          <p:cNvSpPr/>
          <p:nvPr>
            <p:ph idx="2" type="pic"/>
          </p:nvPr>
        </p:nvSpPr>
        <p:spPr>
          <a:xfrm>
            <a:off x="634365" y="788670"/>
            <a:ext cx="1371600" cy="1371600"/>
          </a:xfrm>
          <a:prstGeom prst="rect">
            <a:avLst/>
          </a:prstGeom>
          <a:noFill/>
          <a:ln>
            <a:noFill/>
          </a:ln>
        </p:spPr>
      </p:sp>
      <p:sp>
        <p:nvSpPr>
          <p:cNvPr id="369" name="Google Shape;369;p52"/>
          <p:cNvSpPr txBox="1"/>
          <p:nvPr>
            <p:ph idx="1" type="body"/>
          </p:nvPr>
        </p:nvSpPr>
        <p:spPr>
          <a:xfrm>
            <a:off x="274320" y="2194560"/>
            <a:ext cx="2091690" cy="337721"/>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0" name="Google Shape;370;p52"/>
          <p:cNvSpPr txBox="1"/>
          <p:nvPr>
            <p:ph idx="3" type="body"/>
          </p:nvPr>
        </p:nvSpPr>
        <p:spPr>
          <a:xfrm>
            <a:off x="274320" y="2571750"/>
            <a:ext cx="2091690" cy="225430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1" name="Google Shape;371;p52"/>
          <p:cNvSpPr/>
          <p:nvPr>
            <p:ph idx="4" type="pic"/>
          </p:nvPr>
        </p:nvSpPr>
        <p:spPr>
          <a:xfrm>
            <a:off x="2803779" y="788670"/>
            <a:ext cx="1371600" cy="1371600"/>
          </a:xfrm>
          <a:prstGeom prst="rect">
            <a:avLst/>
          </a:prstGeom>
          <a:noFill/>
          <a:ln>
            <a:noFill/>
          </a:ln>
        </p:spPr>
      </p:sp>
      <p:sp>
        <p:nvSpPr>
          <p:cNvPr id="372" name="Google Shape;372;p52"/>
          <p:cNvSpPr txBox="1"/>
          <p:nvPr>
            <p:ph idx="5" type="body"/>
          </p:nvPr>
        </p:nvSpPr>
        <p:spPr>
          <a:xfrm>
            <a:off x="2443734" y="2194560"/>
            <a:ext cx="2091690" cy="337721"/>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3" name="Google Shape;373;p52"/>
          <p:cNvSpPr txBox="1"/>
          <p:nvPr>
            <p:ph idx="6" type="body"/>
          </p:nvPr>
        </p:nvSpPr>
        <p:spPr>
          <a:xfrm>
            <a:off x="2443734" y="2571750"/>
            <a:ext cx="2091690" cy="225430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4" name="Google Shape;374;p52"/>
          <p:cNvSpPr/>
          <p:nvPr>
            <p:ph idx="7" type="pic"/>
          </p:nvPr>
        </p:nvSpPr>
        <p:spPr>
          <a:xfrm>
            <a:off x="4973193" y="788670"/>
            <a:ext cx="1371600" cy="1371600"/>
          </a:xfrm>
          <a:prstGeom prst="rect">
            <a:avLst/>
          </a:prstGeom>
          <a:noFill/>
          <a:ln>
            <a:noFill/>
          </a:ln>
        </p:spPr>
      </p:sp>
      <p:sp>
        <p:nvSpPr>
          <p:cNvPr id="375" name="Google Shape;375;p52"/>
          <p:cNvSpPr txBox="1"/>
          <p:nvPr>
            <p:ph idx="8" type="body"/>
          </p:nvPr>
        </p:nvSpPr>
        <p:spPr>
          <a:xfrm>
            <a:off x="4613148" y="2194560"/>
            <a:ext cx="2091690" cy="337721"/>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6" name="Google Shape;376;p52"/>
          <p:cNvSpPr txBox="1"/>
          <p:nvPr>
            <p:ph idx="9" type="body"/>
          </p:nvPr>
        </p:nvSpPr>
        <p:spPr>
          <a:xfrm>
            <a:off x="4613148" y="2571750"/>
            <a:ext cx="2091690" cy="225430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7" name="Google Shape;377;p52"/>
          <p:cNvSpPr/>
          <p:nvPr>
            <p:ph idx="13" type="pic"/>
          </p:nvPr>
        </p:nvSpPr>
        <p:spPr>
          <a:xfrm>
            <a:off x="7142607" y="788670"/>
            <a:ext cx="1371600" cy="1371600"/>
          </a:xfrm>
          <a:prstGeom prst="rect">
            <a:avLst/>
          </a:prstGeom>
          <a:noFill/>
          <a:ln>
            <a:noFill/>
          </a:ln>
        </p:spPr>
      </p:sp>
      <p:sp>
        <p:nvSpPr>
          <p:cNvPr id="378" name="Google Shape;378;p52"/>
          <p:cNvSpPr txBox="1"/>
          <p:nvPr>
            <p:ph idx="14" type="body"/>
          </p:nvPr>
        </p:nvSpPr>
        <p:spPr>
          <a:xfrm>
            <a:off x="6782562" y="2194560"/>
            <a:ext cx="2091690" cy="337721"/>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9" name="Google Shape;379;p52"/>
          <p:cNvSpPr txBox="1"/>
          <p:nvPr>
            <p:ph idx="15" type="body"/>
          </p:nvPr>
        </p:nvSpPr>
        <p:spPr>
          <a:xfrm>
            <a:off x="6782562" y="2571750"/>
            <a:ext cx="2091690" cy="225430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80" name="Shape 380"/>
        <p:cNvGrpSpPr/>
        <p:nvPr/>
      </p:nvGrpSpPr>
      <p:grpSpPr>
        <a:xfrm>
          <a:off x="0" y="0"/>
          <a:ext cx="0" cy="0"/>
          <a:chOff x="0" y="0"/>
          <a:chExt cx="0" cy="0"/>
        </a:xfrm>
      </p:grpSpPr>
      <p:pic>
        <p:nvPicPr>
          <p:cNvPr id="381" name="Google Shape;381;p53"/>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82" name="Google Shape;382;p5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5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4" name="Google Shape;384;p53"/>
          <p:cNvSpPr/>
          <p:nvPr>
            <p:ph idx="2" type="pic"/>
          </p:nvPr>
        </p:nvSpPr>
        <p:spPr>
          <a:xfrm>
            <a:off x="274320" y="1376500"/>
            <a:ext cx="2091690" cy="2125980"/>
          </a:xfrm>
          <a:prstGeom prst="rect">
            <a:avLst/>
          </a:prstGeom>
          <a:noFill/>
          <a:ln>
            <a:noFill/>
          </a:ln>
        </p:spPr>
      </p:sp>
      <p:sp>
        <p:nvSpPr>
          <p:cNvPr id="385" name="Google Shape;385;p53"/>
          <p:cNvSpPr txBox="1"/>
          <p:nvPr>
            <p:ph idx="1" type="body"/>
          </p:nvPr>
        </p:nvSpPr>
        <p:spPr>
          <a:xfrm>
            <a:off x="274320" y="3573018"/>
            <a:ext cx="2091690" cy="328628"/>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86" name="Google Shape;386;p53"/>
          <p:cNvSpPr/>
          <p:nvPr>
            <p:ph idx="3" type="pic"/>
          </p:nvPr>
        </p:nvSpPr>
        <p:spPr>
          <a:xfrm>
            <a:off x="2443734" y="1376500"/>
            <a:ext cx="2091690" cy="2125980"/>
          </a:xfrm>
          <a:prstGeom prst="rect">
            <a:avLst/>
          </a:prstGeom>
          <a:noFill/>
          <a:ln>
            <a:noFill/>
          </a:ln>
        </p:spPr>
      </p:sp>
      <p:sp>
        <p:nvSpPr>
          <p:cNvPr id="387" name="Google Shape;387;p53"/>
          <p:cNvSpPr txBox="1"/>
          <p:nvPr>
            <p:ph idx="4" type="body"/>
          </p:nvPr>
        </p:nvSpPr>
        <p:spPr>
          <a:xfrm>
            <a:off x="2443734" y="3573018"/>
            <a:ext cx="2091690" cy="328628"/>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88" name="Google Shape;388;p53"/>
          <p:cNvSpPr/>
          <p:nvPr>
            <p:ph idx="5" type="pic"/>
          </p:nvPr>
        </p:nvSpPr>
        <p:spPr>
          <a:xfrm>
            <a:off x="4613148" y="1376500"/>
            <a:ext cx="2091690" cy="2125980"/>
          </a:xfrm>
          <a:prstGeom prst="rect">
            <a:avLst/>
          </a:prstGeom>
          <a:noFill/>
          <a:ln>
            <a:noFill/>
          </a:ln>
        </p:spPr>
      </p:sp>
      <p:sp>
        <p:nvSpPr>
          <p:cNvPr id="389" name="Google Shape;389;p53"/>
          <p:cNvSpPr txBox="1"/>
          <p:nvPr>
            <p:ph idx="6" type="body"/>
          </p:nvPr>
        </p:nvSpPr>
        <p:spPr>
          <a:xfrm>
            <a:off x="4613148" y="3573018"/>
            <a:ext cx="2091690" cy="328628"/>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0" name="Google Shape;390;p53"/>
          <p:cNvSpPr/>
          <p:nvPr>
            <p:ph idx="7" type="pic"/>
          </p:nvPr>
        </p:nvSpPr>
        <p:spPr>
          <a:xfrm>
            <a:off x="6782562" y="1376500"/>
            <a:ext cx="2091690" cy="2125980"/>
          </a:xfrm>
          <a:prstGeom prst="rect">
            <a:avLst/>
          </a:prstGeom>
          <a:noFill/>
          <a:ln>
            <a:noFill/>
          </a:ln>
        </p:spPr>
      </p:sp>
      <p:sp>
        <p:nvSpPr>
          <p:cNvPr id="391" name="Google Shape;391;p53"/>
          <p:cNvSpPr txBox="1"/>
          <p:nvPr>
            <p:ph idx="8" type="body"/>
          </p:nvPr>
        </p:nvSpPr>
        <p:spPr>
          <a:xfrm>
            <a:off x="6782562" y="3573018"/>
            <a:ext cx="2091690" cy="328628"/>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500"/>
              <a:buNone/>
              <a:defRPr b="1" sz="1500"/>
            </a:lvl2pPr>
            <a:lvl3pPr indent="-228600" lvl="2" marL="1371600" algn="l">
              <a:lnSpc>
                <a:spcPct val="90000"/>
              </a:lnSpc>
              <a:spcBef>
                <a:spcPts val="900"/>
              </a:spcBef>
              <a:spcAft>
                <a:spcPts val="0"/>
              </a:spcAft>
              <a:buClr>
                <a:srgbClr val="232F3E"/>
              </a:buClr>
              <a:buSzPts val="1400"/>
              <a:buNone/>
              <a:defRPr b="1" sz="1400"/>
            </a:lvl3pPr>
            <a:lvl4pPr indent="-228600" lvl="3" marL="1828800" algn="l">
              <a:lnSpc>
                <a:spcPct val="90000"/>
              </a:lnSpc>
              <a:spcBef>
                <a:spcPts val="900"/>
              </a:spcBef>
              <a:spcAft>
                <a:spcPts val="0"/>
              </a:spcAft>
              <a:buClr>
                <a:srgbClr val="232F3E"/>
              </a:buClr>
              <a:buSzPts val="1200"/>
              <a:buNone/>
              <a:defRPr b="1" sz="1200"/>
            </a:lvl4pPr>
            <a:lvl5pPr indent="-228600" lvl="4" marL="2286000" algn="l">
              <a:lnSpc>
                <a:spcPct val="90000"/>
              </a:lnSpc>
              <a:spcBef>
                <a:spcPts val="900"/>
              </a:spcBef>
              <a:spcAft>
                <a:spcPts val="0"/>
              </a:spcAft>
              <a:buClr>
                <a:srgbClr val="232F3E"/>
              </a:buClr>
              <a:buSzPts val="1200"/>
              <a:buNone/>
              <a:defRPr b="1" sz="1200"/>
            </a:lvl5pPr>
            <a:lvl6pPr indent="-228600" lvl="5" marL="2743200" algn="l">
              <a:lnSpc>
                <a:spcPct val="90000"/>
              </a:lnSpc>
              <a:spcBef>
                <a:spcPts val="9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92" name="Shape 392"/>
        <p:cNvGrpSpPr/>
        <p:nvPr/>
      </p:nvGrpSpPr>
      <p:grpSpPr>
        <a:xfrm>
          <a:off x="0" y="0"/>
          <a:ext cx="0" cy="0"/>
          <a:chOff x="0" y="0"/>
          <a:chExt cx="0" cy="0"/>
        </a:xfrm>
      </p:grpSpPr>
      <p:pic>
        <p:nvPicPr>
          <p:cNvPr id="393" name="Google Shape;393;p54"/>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394" name="Google Shape;394;p5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4"/>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6" name="Google Shape;396;p54"/>
          <p:cNvSpPr/>
          <p:nvPr>
            <p:ph idx="2" type="pic"/>
          </p:nvPr>
        </p:nvSpPr>
        <p:spPr>
          <a:xfrm>
            <a:off x="1137285" y="908382"/>
            <a:ext cx="1371600" cy="1371600"/>
          </a:xfrm>
          <a:prstGeom prst="rect">
            <a:avLst/>
          </a:prstGeom>
          <a:noFill/>
          <a:ln>
            <a:noFill/>
          </a:ln>
        </p:spPr>
      </p:sp>
      <p:sp>
        <p:nvSpPr>
          <p:cNvPr id="397" name="Google Shape;397;p54"/>
          <p:cNvSpPr txBox="1"/>
          <p:nvPr>
            <p:ph idx="1" type="body"/>
          </p:nvPr>
        </p:nvSpPr>
        <p:spPr>
          <a:xfrm>
            <a:off x="622935" y="2292487"/>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8" name="Google Shape;398;p54"/>
          <p:cNvSpPr/>
          <p:nvPr>
            <p:ph idx="3" type="pic"/>
          </p:nvPr>
        </p:nvSpPr>
        <p:spPr>
          <a:xfrm>
            <a:off x="3886200" y="908382"/>
            <a:ext cx="1371600" cy="1371600"/>
          </a:xfrm>
          <a:prstGeom prst="rect">
            <a:avLst/>
          </a:prstGeom>
          <a:noFill/>
          <a:ln>
            <a:noFill/>
          </a:ln>
        </p:spPr>
      </p:sp>
      <p:sp>
        <p:nvSpPr>
          <p:cNvPr id="399" name="Google Shape;399;p54"/>
          <p:cNvSpPr txBox="1"/>
          <p:nvPr>
            <p:ph idx="4" type="body"/>
          </p:nvPr>
        </p:nvSpPr>
        <p:spPr>
          <a:xfrm>
            <a:off x="3371850" y="2292487"/>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0" name="Google Shape;400;p54"/>
          <p:cNvSpPr/>
          <p:nvPr>
            <p:ph idx="5" type="pic"/>
          </p:nvPr>
        </p:nvSpPr>
        <p:spPr>
          <a:xfrm>
            <a:off x="6639687" y="908382"/>
            <a:ext cx="1371600" cy="1371600"/>
          </a:xfrm>
          <a:prstGeom prst="rect">
            <a:avLst/>
          </a:prstGeom>
          <a:noFill/>
          <a:ln>
            <a:noFill/>
          </a:ln>
        </p:spPr>
      </p:sp>
      <p:sp>
        <p:nvSpPr>
          <p:cNvPr id="401" name="Google Shape;401;p54"/>
          <p:cNvSpPr txBox="1"/>
          <p:nvPr>
            <p:ph idx="6" type="body"/>
          </p:nvPr>
        </p:nvSpPr>
        <p:spPr>
          <a:xfrm>
            <a:off x="6125337" y="2292487"/>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2" name="Google Shape;402;p54"/>
          <p:cNvSpPr/>
          <p:nvPr>
            <p:ph idx="7" type="pic"/>
          </p:nvPr>
        </p:nvSpPr>
        <p:spPr>
          <a:xfrm>
            <a:off x="1137285" y="2899599"/>
            <a:ext cx="1371600" cy="1371600"/>
          </a:xfrm>
          <a:prstGeom prst="rect">
            <a:avLst/>
          </a:prstGeom>
          <a:noFill/>
          <a:ln>
            <a:noFill/>
          </a:ln>
        </p:spPr>
      </p:sp>
      <p:sp>
        <p:nvSpPr>
          <p:cNvPr id="403" name="Google Shape;403;p54"/>
          <p:cNvSpPr txBox="1"/>
          <p:nvPr>
            <p:ph idx="8" type="body"/>
          </p:nvPr>
        </p:nvSpPr>
        <p:spPr>
          <a:xfrm>
            <a:off x="622935" y="4278578"/>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4" name="Google Shape;404;p54"/>
          <p:cNvSpPr/>
          <p:nvPr>
            <p:ph idx="9" type="pic"/>
          </p:nvPr>
        </p:nvSpPr>
        <p:spPr>
          <a:xfrm>
            <a:off x="3886200" y="2899599"/>
            <a:ext cx="1371600" cy="1371600"/>
          </a:xfrm>
          <a:prstGeom prst="rect">
            <a:avLst/>
          </a:prstGeom>
          <a:noFill/>
          <a:ln>
            <a:noFill/>
          </a:ln>
        </p:spPr>
      </p:sp>
      <p:sp>
        <p:nvSpPr>
          <p:cNvPr id="405" name="Google Shape;405;p54"/>
          <p:cNvSpPr txBox="1"/>
          <p:nvPr>
            <p:ph idx="13" type="body"/>
          </p:nvPr>
        </p:nvSpPr>
        <p:spPr>
          <a:xfrm>
            <a:off x="3371850" y="4278578"/>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6" name="Google Shape;406;p54"/>
          <p:cNvSpPr/>
          <p:nvPr>
            <p:ph idx="14" type="pic"/>
          </p:nvPr>
        </p:nvSpPr>
        <p:spPr>
          <a:xfrm>
            <a:off x="6639687" y="2899599"/>
            <a:ext cx="1371600" cy="1371600"/>
          </a:xfrm>
          <a:prstGeom prst="rect">
            <a:avLst/>
          </a:prstGeom>
          <a:noFill/>
          <a:ln>
            <a:noFill/>
          </a:ln>
        </p:spPr>
      </p:sp>
      <p:sp>
        <p:nvSpPr>
          <p:cNvPr id="407" name="Google Shape;407;p54"/>
          <p:cNvSpPr txBox="1"/>
          <p:nvPr>
            <p:ph idx="15" type="body"/>
          </p:nvPr>
        </p:nvSpPr>
        <p:spPr>
          <a:xfrm>
            <a:off x="6125337" y="4278578"/>
            <a:ext cx="2400300" cy="428144"/>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500"/>
              <a:buNone/>
              <a:defRPr sz="15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408" name="Shape 408"/>
        <p:cNvGrpSpPr/>
        <p:nvPr/>
      </p:nvGrpSpPr>
      <p:grpSpPr>
        <a:xfrm>
          <a:off x="0" y="0"/>
          <a:ext cx="0" cy="0"/>
          <a:chOff x="0" y="0"/>
          <a:chExt cx="0" cy="0"/>
        </a:xfrm>
      </p:grpSpPr>
      <p:pic>
        <p:nvPicPr>
          <p:cNvPr id="409" name="Google Shape;409;p55"/>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410" name="Google Shape;410;p5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11" name="Google Shape;411;p5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2" name="Google Shape;412;p55"/>
          <p:cNvSpPr/>
          <p:nvPr>
            <p:ph idx="2" type="pic"/>
          </p:nvPr>
        </p:nvSpPr>
        <p:spPr>
          <a:xfrm>
            <a:off x="480060" y="871698"/>
            <a:ext cx="1714500" cy="1714500"/>
          </a:xfrm>
          <a:prstGeom prst="rect">
            <a:avLst/>
          </a:prstGeom>
          <a:noFill/>
          <a:ln>
            <a:noFill/>
          </a:ln>
        </p:spPr>
      </p:sp>
      <p:sp>
        <p:nvSpPr>
          <p:cNvPr id="413" name="Google Shape;413;p55"/>
          <p:cNvSpPr/>
          <p:nvPr>
            <p:ph idx="3" type="pic"/>
          </p:nvPr>
        </p:nvSpPr>
        <p:spPr>
          <a:xfrm>
            <a:off x="2638044" y="871698"/>
            <a:ext cx="1714500" cy="1714500"/>
          </a:xfrm>
          <a:prstGeom prst="rect">
            <a:avLst/>
          </a:prstGeom>
          <a:noFill/>
          <a:ln>
            <a:noFill/>
          </a:ln>
        </p:spPr>
      </p:sp>
      <p:sp>
        <p:nvSpPr>
          <p:cNvPr id="414" name="Google Shape;414;p55"/>
          <p:cNvSpPr/>
          <p:nvPr>
            <p:ph idx="4" type="pic"/>
          </p:nvPr>
        </p:nvSpPr>
        <p:spPr>
          <a:xfrm>
            <a:off x="4796028" y="871698"/>
            <a:ext cx="1714500" cy="1714500"/>
          </a:xfrm>
          <a:prstGeom prst="rect">
            <a:avLst/>
          </a:prstGeom>
          <a:noFill/>
          <a:ln>
            <a:noFill/>
          </a:ln>
        </p:spPr>
      </p:sp>
      <p:sp>
        <p:nvSpPr>
          <p:cNvPr id="415" name="Google Shape;415;p55"/>
          <p:cNvSpPr/>
          <p:nvPr>
            <p:ph idx="5" type="pic"/>
          </p:nvPr>
        </p:nvSpPr>
        <p:spPr>
          <a:xfrm>
            <a:off x="6954012" y="871698"/>
            <a:ext cx="1714500" cy="1714500"/>
          </a:xfrm>
          <a:prstGeom prst="rect">
            <a:avLst/>
          </a:prstGeom>
          <a:noFill/>
          <a:ln>
            <a:noFill/>
          </a:ln>
        </p:spPr>
      </p:sp>
      <p:sp>
        <p:nvSpPr>
          <p:cNvPr id="416" name="Google Shape;416;p55"/>
          <p:cNvSpPr/>
          <p:nvPr>
            <p:ph idx="6" type="pic"/>
          </p:nvPr>
        </p:nvSpPr>
        <p:spPr>
          <a:xfrm>
            <a:off x="480060" y="2904955"/>
            <a:ext cx="1714500" cy="1714500"/>
          </a:xfrm>
          <a:prstGeom prst="rect">
            <a:avLst/>
          </a:prstGeom>
          <a:noFill/>
          <a:ln>
            <a:noFill/>
          </a:ln>
        </p:spPr>
      </p:sp>
      <p:sp>
        <p:nvSpPr>
          <p:cNvPr id="417" name="Google Shape;417;p55"/>
          <p:cNvSpPr/>
          <p:nvPr>
            <p:ph idx="7" type="pic"/>
          </p:nvPr>
        </p:nvSpPr>
        <p:spPr>
          <a:xfrm>
            <a:off x="2638044" y="2904955"/>
            <a:ext cx="1714500" cy="1714500"/>
          </a:xfrm>
          <a:prstGeom prst="rect">
            <a:avLst/>
          </a:prstGeom>
          <a:noFill/>
          <a:ln>
            <a:noFill/>
          </a:ln>
        </p:spPr>
      </p:sp>
      <p:sp>
        <p:nvSpPr>
          <p:cNvPr id="418" name="Google Shape;418;p55"/>
          <p:cNvSpPr/>
          <p:nvPr>
            <p:ph idx="8" type="pic"/>
          </p:nvPr>
        </p:nvSpPr>
        <p:spPr>
          <a:xfrm>
            <a:off x="4796028" y="2904955"/>
            <a:ext cx="1714500" cy="1714500"/>
          </a:xfrm>
          <a:prstGeom prst="rect">
            <a:avLst/>
          </a:prstGeom>
          <a:noFill/>
          <a:ln>
            <a:noFill/>
          </a:ln>
        </p:spPr>
      </p:sp>
      <p:sp>
        <p:nvSpPr>
          <p:cNvPr id="419" name="Google Shape;419;p55"/>
          <p:cNvSpPr/>
          <p:nvPr>
            <p:ph idx="9" type="pic"/>
          </p:nvPr>
        </p:nvSpPr>
        <p:spPr>
          <a:xfrm>
            <a:off x="6954012" y="2904955"/>
            <a:ext cx="1714500" cy="17145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420" name="Shape 420"/>
        <p:cNvGrpSpPr/>
        <p:nvPr/>
      </p:nvGrpSpPr>
      <p:grpSpPr>
        <a:xfrm>
          <a:off x="0" y="0"/>
          <a:ext cx="0" cy="0"/>
          <a:chOff x="0" y="0"/>
          <a:chExt cx="0" cy="0"/>
        </a:xfrm>
      </p:grpSpPr>
      <p:pic>
        <p:nvPicPr>
          <p:cNvPr id="421" name="Google Shape;421;p56"/>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422" name="Google Shape;422;p5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23" name="Google Shape;423;p56"/>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4" name="Google Shape;424;p56"/>
          <p:cNvSpPr/>
          <p:nvPr>
            <p:ph idx="2" type="pic"/>
          </p:nvPr>
        </p:nvSpPr>
        <p:spPr>
          <a:xfrm>
            <a:off x="720090" y="954705"/>
            <a:ext cx="1234440" cy="1236683"/>
          </a:xfrm>
          <a:prstGeom prst="rect">
            <a:avLst/>
          </a:prstGeom>
          <a:noFill/>
          <a:ln>
            <a:noFill/>
          </a:ln>
        </p:spPr>
      </p:sp>
      <p:sp>
        <p:nvSpPr>
          <p:cNvPr id="425" name="Google Shape;425;p56"/>
          <p:cNvSpPr txBox="1"/>
          <p:nvPr>
            <p:ph idx="1" type="body"/>
          </p:nvPr>
        </p:nvSpPr>
        <p:spPr>
          <a:xfrm>
            <a:off x="291465" y="2232405"/>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6" name="Google Shape;426;p56"/>
          <p:cNvSpPr/>
          <p:nvPr>
            <p:ph idx="3" type="pic"/>
          </p:nvPr>
        </p:nvSpPr>
        <p:spPr>
          <a:xfrm>
            <a:off x="2878074" y="954705"/>
            <a:ext cx="1234440" cy="1236683"/>
          </a:xfrm>
          <a:prstGeom prst="rect">
            <a:avLst/>
          </a:prstGeom>
          <a:noFill/>
          <a:ln>
            <a:noFill/>
          </a:ln>
        </p:spPr>
      </p:sp>
      <p:sp>
        <p:nvSpPr>
          <p:cNvPr id="427" name="Google Shape;427;p56"/>
          <p:cNvSpPr txBox="1"/>
          <p:nvPr>
            <p:ph idx="4" type="body"/>
          </p:nvPr>
        </p:nvSpPr>
        <p:spPr>
          <a:xfrm>
            <a:off x="2449449" y="2232405"/>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8" name="Google Shape;428;p56"/>
          <p:cNvSpPr/>
          <p:nvPr>
            <p:ph idx="5" type="pic"/>
          </p:nvPr>
        </p:nvSpPr>
        <p:spPr>
          <a:xfrm>
            <a:off x="5036058" y="954705"/>
            <a:ext cx="1234440" cy="1236683"/>
          </a:xfrm>
          <a:prstGeom prst="rect">
            <a:avLst/>
          </a:prstGeom>
          <a:noFill/>
          <a:ln>
            <a:noFill/>
          </a:ln>
        </p:spPr>
      </p:sp>
      <p:sp>
        <p:nvSpPr>
          <p:cNvPr id="429" name="Google Shape;429;p56"/>
          <p:cNvSpPr txBox="1"/>
          <p:nvPr>
            <p:ph idx="6" type="body"/>
          </p:nvPr>
        </p:nvSpPr>
        <p:spPr>
          <a:xfrm>
            <a:off x="4607433" y="2232405"/>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0" name="Google Shape;430;p56"/>
          <p:cNvSpPr/>
          <p:nvPr>
            <p:ph idx="7" type="pic"/>
          </p:nvPr>
        </p:nvSpPr>
        <p:spPr>
          <a:xfrm>
            <a:off x="7194042" y="954705"/>
            <a:ext cx="1234440" cy="1236683"/>
          </a:xfrm>
          <a:prstGeom prst="rect">
            <a:avLst/>
          </a:prstGeom>
          <a:noFill/>
          <a:ln>
            <a:noFill/>
          </a:ln>
        </p:spPr>
      </p:sp>
      <p:sp>
        <p:nvSpPr>
          <p:cNvPr id="431" name="Google Shape;431;p56"/>
          <p:cNvSpPr txBox="1"/>
          <p:nvPr>
            <p:ph idx="8" type="body"/>
          </p:nvPr>
        </p:nvSpPr>
        <p:spPr>
          <a:xfrm>
            <a:off x="6765417" y="2232405"/>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2" name="Google Shape;432;p56"/>
          <p:cNvSpPr/>
          <p:nvPr>
            <p:ph idx="9" type="pic"/>
          </p:nvPr>
        </p:nvSpPr>
        <p:spPr>
          <a:xfrm>
            <a:off x="720090" y="2860931"/>
            <a:ext cx="1234440" cy="1236683"/>
          </a:xfrm>
          <a:prstGeom prst="rect">
            <a:avLst/>
          </a:prstGeom>
          <a:noFill/>
          <a:ln>
            <a:noFill/>
          </a:ln>
        </p:spPr>
      </p:sp>
      <p:sp>
        <p:nvSpPr>
          <p:cNvPr id="433" name="Google Shape;433;p56"/>
          <p:cNvSpPr txBox="1"/>
          <p:nvPr>
            <p:ph idx="13" type="body"/>
          </p:nvPr>
        </p:nvSpPr>
        <p:spPr>
          <a:xfrm>
            <a:off x="291465" y="4138631"/>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4" name="Google Shape;434;p56"/>
          <p:cNvSpPr/>
          <p:nvPr>
            <p:ph idx="14" type="pic"/>
          </p:nvPr>
        </p:nvSpPr>
        <p:spPr>
          <a:xfrm>
            <a:off x="2878074" y="2860931"/>
            <a:ext cx="1234440" cy="1236683"/>
          </a:xfrm>
          <a:prstGeom prst="rect">
            <a:avLst/>
          </a:prstGeom>
          <a:noFill/>
          <a:ln>
            <a:noFill/>
          </a:ln>
        </p:spPr>
      </p:sp>
      <p:sp>
        <p:nvSpPr>
          <p:cNvPr id="435" name="Google Shape;435;p56"/>
          <p:cNvSpPr txBox="1"/>
          <p:nvPr>
            <p:ph idx="15" type="body"/>
          </p:nvPr>
        </p:nvSpPr>
        <p:spPr>
          <a:xfrm>
            <a:off x="2449449" y="4138631"/>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6" name="Google Shape;436;p56"/>
          <p:cNvSpPr/>
          <p:nvPr>
            <p:ph idx="16" type="pic"/>
          </p:nvPr>
        </p:nvSpPr>
        <p:spPr>
          <a:xfrm>
            <a:off x="5036058" y="2860931"/>
            <a:ext cx="1234440" cy="1236683"/>
          </a:xfrm>
          <a:prstGeom prst="rect">
            <a:avLst/>
          </a:prstGeom>
          <a:noFill/>
          <a:ln>
            <a:noFill/>
          </a:ln>
        </p:spPr>
      </p:sp>
      <p:sp>
        <p:nvSpPr>
          <p:cNvPr id="437" name="Google Shape;437;p56"/>
          <p:cNvSpPr txBox="1"/>
          <p:nvPr>
            <p:ph idx="17" type="body"/>
          </p:nvPr>
        </p:nvSpPr>
        <p:spPr>
          <a:xfrm>
            <a:off x="4607433" y="4138631"/>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8" name="Google Shape;438;p56"/>
          <p:cNvSpPr/>
          <p:nvPr>
            <p:ph idx="18" type="pic"/>
          </p:nvPr>
        </p:nvSpPr>
        <p:spPr>
          <a:xfrm>
            <a:off x="7194042" y="2860931"/>
            <a:ext cx="1234440" cy="1236683"/>
          </a:xfrm>
          <a:prstGeom prst="rect">
            <a:avLst/>
          </a:prstGeom>
          <a:noFill/>
          <a:ln>
            <a:noFill/>
          </a:ln>
        </p:spPr>
      </p:sp>
      <p:sp>
        <p:nvSpPr>
          <p:cNvPr id="439" name="Google Shape;439;p56"/>
          <p:cNvSpPr txBox="1"/>
          <p:nvPr>
            <p:ph idx="19" type="body"/>
          </p:nvPr>
        </p:nvSpPr>
        <p:spPr>
          <a:xfrm>
            <a:off x="6765417" y="4138631"/>
            <a:ext cx="2091690" cy="41148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b="0" sz="1200">
                <a:solidFill>
                  <a:srgbClr val="232F3E"/>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40" name="Shape 440"/>
        <p:cNvGrpSpPr/>
        <p:nvPr/>
      </p:nvGrpSpPr>
      <p:grpSpPr>
        <a:xfrm>
          <a:off x="0" y="0"/>
          <a:ext cx="0" cy="0"/>
          <a:chOff x="0" y="0"/>
          <a:chExt cx="0" cy="0"/>
        </a:xfrm>
      </p:grpSpPr>
      <p:pic>
        <p:nvPicPr>
          <p:cNvPr id="441" name="Google Shape;441;p57"/>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442" name="Google Shape;442;p5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57"/>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4" name="Google Shape;444;p57"/>
          <p:cNvSpPr/>
          <p:nvPr>
            <p:ph idx="2" type="pic"/>
          </p:nvPr>
        </p:nvSpPr>
        <p:spPr>
          <a:xfrm>
            <a:off x="720090" y="834390"/>
            <a:ext cx="1234440" cy="1236683"/>
          </a:xfrm>
          <a:prstGeom prst="rect">
            <a:avLst/>
          </a:prstGeom>
          <a:noFill/>
          <a:ln>
            <a:noFill/>
          </a:ln>
        </p:spPr>
      </p:sp>
      <p:sp>
        <p:nvSpPr>
          <p:cNvPr id="445" name="Google Shape;445;p57"/>
          <p:cNvSpPr txBox="1"/>
          <p:nvPr>
            <p:ph idx="1" type="body"/>
          </p:nvPr>
        </p:nvSpPr>
        <p:spPr>
          <a:xfrm>
            <a:off x="291465" y="2112090"/>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6" name="Google Shape;446;p57"/>
          <p:cNvSpPr txBox="1"/>
          <p:nvPr>
            <p:ph idx="3" type="body"/>
          </p:nvPr>
        </p:nvSpPr>
        <p:spPr>
          <a:xfrm>
            <a:off x="291465" y="2386410"/>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7" name="Google Shape;447;p57"/>
          <p:cNvSpPr/>
          <p:nvPr>
            <p:ph idx="4" type="pic"/>
          </p:nvPr>
        </p:nvSpPr>
        <p:spPr>
          <a:xfrm>
            <a:off x="2878074" y="834390"/>
            <a:ext cx="1234440" cy="1236683"/>
          </a:xfrm>
          <a:prstGeom prst="rect">
            <a:avLst/>
          </a:prstGeom>
          <a:noFill/>
          <a:ln>
            <a:noFill/>
          </a:ln>
        </p:spPr>
      </p:sp>
      <p:sp>
        <p:nvSpPr>
          <p:cNvPr id="448" name="Google Shape;448;p57"/>
          <p:cNvSpPr txBox="1"/>
          <p:nvPr>
            <p:ph idx="5" type="body"/>
          </p:nvPr>
        </p:nvSpPr>
        <p:spPr>
          <a:xfrm>
            <a:off x="2449449" y="2112090"/>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9" name="Google Shape;449;p57"/>
          <p:cNvSpPr txBox="1"/>
          <p:nvPr>
            <p:ph idx="6" type="body"/>
          </p:nvPr>
        </p:nvSpPr>
        <p:spPr>
          <a:xfrm>
            <a:off x="2449449" y="2386410"/>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0" name="Google Shape;450;p57"/>
          <p:cNvSpPr/>
          <p:nvPr>
            <p:ph idx="7" type="pic"/>
          </p:nvPr>
        </p:nvSpPr>
        <p:spPr>
          <a:xfrm>
            <a:off x="5036058" y="834390"/>
            <a:ext cx="1234440" cy="1236683"/>
          </a:xfrm>
          <a:prstGeom prst="rect">
            <a:avLst/>
          </a:prstGeom>
          <a:noFill/>
          <a:ln>
            <a:noFill/>
          </a:ln>
        </p:spPr>
      </p:sp>
      <p:sp>
        <p:nvSpPr>
          <p:cNvPr id="451" name="Google Shape;451;p57"/>
          <p:cNvSpPr txBox="1"/>
          <p:nvPr>
            <p:ph idx="8" type="body"/>
          </p:nvPr>
        </p:nvSpPr>
        <p:spPr>
          <a:xfrm>
            <a:off x="4607433" y="2112090"/>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2" name="Google Shape;452;p57"/>
          <p:cNvSpPr txBox="1"/>
          <p:nvPr>
            <p:ph idx="9" type="body"/>
          </p:nvPr>
        </p:nvSpPr>
        <p:spPr>
          <a:xfrm>
            <a:off x="4607433" y="2386410"/>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 name="Google Shape;453;p57"/>
          <p:cNvSpPr/>
          <p:nvPr>
            <p:ph idx="13" type="pic"/>
          </p:nvPr>
        </p:nvSpPr>
        <p:spPr>
          <a:xfrm>
            <a:off x="7194042" y="834390"/>
            <a:ext cx="1234440" cy="1236683"/>
          </a:xfrm>
          <a:prstGeom prst="rect">
            <a:avLst/>
          </a:prstGeom>
          <a:noFill/>
          <a:ln>
            <a:noFill/>
          </a:ln>
        </p:spPr>
      </p:sp>
      <p:sp>
        <p:nvSpPr>
          <p:cNvPr id="454" name="Google Shape;454;p57"/>
          <p:cNvSpPr txBox="1"/>
          <p:nvPr>
            <p:ph idx="14" type="body"/>
          </p:nvPr>
        </p:nvSpPr>
        <p:spPr>
          <a:xfrm>
            <a:off x="6765417" y="2112090"/>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5" name="Google Shape;455;p57"/>
          <p:cNvSpPr txBox="1"/>
          <p:nvPr>
            <p:ph idx="15" type="body"/>
          </p:nvPr>
        </p:nvSpPr>
        <p:spPr>
          <a:xfrm>
            <a:off x="6765417" y="2386410"/>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6" name="Google Shape;456;p57"/>
          <p:cNvSpPr/>
          <p:nvPr>
            <p:ph idx="16" type="pic"/>
          </p:nvPr>
        </p:nvSpPr>
        <p:spPr>
          <a:xfrm>
            <a:off x="720090" y="2860931"/>
            <a:ext cx="1234440" cy="1236683"/>
          </a:xfrm>
          <a:prstGeom prst="rect">
            <a:avLst/>
          </a:prstGeom>
          <a:noFill/>
          <a:ln>
            <a:noFill/>
          </a:ln>
        </p:spPr>
      </p:sp>
      <p:sp>
        <p:nvSpPr>
          <p:cNvPr id="457" name="Google Shape;457;p57"/>
          <p:cNvSpPr txBox="1"/>
          <p:nvPr>
            <p:ph idx="17" type="body"/>
          </p:nvPr>
        </p:nvSpPr>
        <p:spPr>
          <a:xfrm>
            <a:off x="291465" y="4138631"/>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8" name="Google Shape;458;p57"/>
          <p:cNvSpPr txBox="1"/>
          <p:nvPr>
            <p:ph idx="18" type="body"/>
          </p:nvPr>
        </p:nvSpPr>
        <p:spPr>
          <a:xfrm>
            <a:off x="291465" y="4398681"/>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9" name="Google Shape;459;p57"/>
          <p:cNvSpPr/>
          <p:nvPr>
            <p:ph idx="19" type="pic"/>
          </p:nvPr>
        </p:nvSpPr>
        <p:spPr>
          <a:xfrm>
            <a:off x="2878074" y="2860931"/>
            <a:ext cx="1234440" cy="1236683"/>
          </a:xfrm>
          <a:prstGeom prst="rect">
            <a:avLst/>
          </a:prstGeom>
          <a:noFill/>
          <a:ln>
            <a:noFill/>
          </a:ln>
        </p:spPr>
      </p:sp>
      <p:sp>
        <p:nvSpPr>
          <p:cNvPr id="460" name="Google Shape;460;p57"/>
          <p:cNvSpPr txBox="1"/>
          <p:nvPr>
            <p:ph idx="20" type="body"/>
          </p:nvPr>
        </p:nvSpPr>
        <p:spPr>
          <a:xfrm>
            <a:off x="2449449" y="4138631"/>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1" name="Google Shape;461;p57"/>
          <p:cNvSpPr txBox="1"/>
          <p:nvPr>
            <p:ph idx="21" type="body"/>
          </p:nvPr>
        </p:nvSpPr>
        <p:spPr>
          <a:xfrm>
            <a:off x="2449449" y="4398681"/>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2" name="Google Shape;462;p57"/>
          <p:cNvSpPr/>
          <p:nvPr>
            <p:ph idx="22" type="pic"/>
          </p:nvPr>
        </p:nvSpPr>
        <p:spPr>
          <a:xfrm>
            <a:off x="5036058" y="2860931"/>
            <a:ext cx="1234440" cy="1236683"/>
          </a:xfrm>
          <a:prstGeom prst="rect">
            <a:avLst/>
          </a:prstGeom>
          <a:noFill/>
          <a:ln>
            <a:noFill/>
          </a:ln>
        </p:spPr>
      </p:sp>
      <p:sp>
        <p:nvSpPr>
          <p:cNvPr id="463" name="Google Shape;463;p57"/>
          <p:cNvSpPr txBox="1"/>
          <p:nvPr>
            <p:ph idx="23" type="body"/>
          </p:nvPr>
        </p:nvSpPr>
        <p:spPr>
          <a:xfrm>
            <a:off x="4607433" y="4138631"/>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4" name="Google Shape;464;p57"/>
          <p:cNvSpPr txBox="1"/>
          <p:nvPr>
            <p:ph idx="24" type="body"/>
          </p:nvPr>
        </p:nvSpPr>
        <p:spPr>
          <a:xfrm>
            <a:off x="4607433" y="4398681"/>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5" name="Google Shape;465;p57"/>
          <p:cNvSpPr/>
          <p:nvPr>
            <p:ph idx="25" type="pic"/>
          </p:nvPr>
        </p:nvSpPr>
        <p:spPr>
          <a:xfrm>
            <a:off x="7194042" y="2860931"/>
            <a:ext cx="1234440" cy="1236683"/>
          </a:xfrm>
          <a:prstGeom prst="rect">
            <a:avLst/>
          </a:prstGeom>
          <a:noFill/>
          <a:ln>
            <a:noFill/>
          </a:ln>
        </p:spPr>
      </p:sp>
      <p:sp>
        <p:nvSpPr>
          <p:cNvPr id="466" name="Google Shape;466;p57"/>
          <p:cNvSpPr txBox="1"/>
          <p:nvPr>
            <p:ph idx="26" type="body"/>
          </p:nvPr>
        </p:nvSpPr>
        <p:spPr>
          <a:xfrm>
            <a:off x="6765417" y="4138631"/>
            <a:ext cx="2091690" cy="226314"/>
          </a:xfrm>
          <a:prstGeom prst="rect">
            <a:avLst/>
          </a:prstGeom>
          <a:solidFill>
            <a:schemeClr val="accent1"/>
          </a:solid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200"/>
              <a:buNone/>
              <a:defRPr b="0" sz="1200">
                <a:solidFill>
                  <a:schemeClr val="lt1"/>
                </a:solidFill>
                <a:latin typeface="Play"/>
                <a:ea typeface="Play"/>
                <a:cs typeface="Play"/>
                <a:sym typeface="Play"/>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7" name="Google Shape;467;p57"/>
          <p:cNvSpPr txBox="1"/>
          <p:nvPr>
            <p:ph idx="27" type="body"/>
          </p:nvPr>
        </p:nvSpPr>
        <p:spPr>
          <a:xfrm>
            <a:off x="6765417" y="4398681"/>
            <a:ext cx="2091690" cy="428144"/>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rgbClr val="232F3E"/>
              </a:buClr>
              <a:buSzPts val="1200"/>
              <a:buNone/>
              <a:defRPr sz="1200">
                <a:solidFill>
                  <a:srgbClr val="232F3E"/>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68" name="Shape 468"/>
        <p:cNvGrpSpPr/>
        <p:nvPr/>
      </p:nvGrpSpPr>
      <p:grpSpPr>
        <a:xfrm>
          <a:off x="0" y="0"/>
          <a:ext cx="0" cy="0"/>
          <a:chOff x="0" y="0"/>
          <a:chExt cx="0" cy="0"/>
        </a:xfrm>
      </p:grpSpPr>
      <p:sp>
        <p:nvSpPr>
          <p:cNvPr id="469" name="Google Shape;469;p5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58"/>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71" name="Shape 471"/>
        <p:cNvGrpSpPr/>
        <p:nvPr/>
      </p:nvGrpSpPr>
      <p:grpSpPr>
        <a:xfrm>
          <a:off x="0" y="0"/>
          <a:ext cx="0" cy="0"/>
          <a:chOff x="0" y="0"/>
          <a:chExt cx="0" cy="0"/>
        </a:xfrm>
      </p:grpSpPr>
      <p:sp>
        <p:nvSpPr>
          <p:cNvPr id="472" name="Google Shape;472;p5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pic>
        <p:nvPicPr>
          <p:cNvPr id="473" name="Google Shape;473;p59"/>
          <p:cNvPicPr preferRelativeResize="0"/>
          <p:nvPr/>
        </p:nvPicPr>
        <p:blipFill rotWithShape="1">
          <a:blip r:embed="rId2">
            <a:alphaModFix/>
          </a:blip>
          <a:srcRect b="0" l="0" r="0" t="0"/>
          <a:stretch/>
        </p:blipFill>
        <p:spPr>
          <a:xfrm>
            <a:off x="274319" y="433738"/>
            <a:ext cx="8613648" cy="34290"/>
          </a:xfrm>
          <a:prstGeom prst="rect">
            <a:avLst/>
          </a:prstGeom>
          <a:noFill/>
          <a:ln>
            <a:noFill/>
          </a:ln>
        </p:spPr>
      </p:pic>
      <p:sp>
        <p:nvSpPr>
          <p:cNvPr id="474" name="Google Shape;474;p59"/>
          <p:cNvSpPr txBox="1"/>
          <p:nvPr>
            <p:ph type="title"/>
          </p:nvPr>
        </p:nvSpPr>
        <p:spPr>
          <a:xfrm>
            <a:off x="274320" y="224644"/>
            <a:ext cx="8599932" cy="217193"/>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2F3E"/>
              </a:buClr>
              <a:buSzPts val="1200"/>
              <a:buFont typeface="Play"/>
              <a:buNone/>
              <a:defRPr sz="1200">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75" name="Shape 475"/>
        <p:cNvGrpSpPr/>
        <p:nvPr/>
      </p:nvGrpSpPr>
      <p:grpSpPr>
        <a:xfrm>
          <a:off x="0" y="0"/>
          <a:ext cx="0" cy="0"/>
          <a:chOff x="0" y="0"/>
          <a:chExt cx="0" cy="0"/>
        </a:xfrm>
      </p:grpSpPr>
      <p:sp>
        <p:nvSpPr>
          <p:cNvPr id="476" name="Google Shape;476;p6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77" name="Google Shape;477;p60"/>
          <p:cNvSpPr txBox="1"/>
          <p:nvPr>
            <p:ph type="title"/>
          </p:nvPr>
        </p:nvSpPr>
        <p:spPr>
          <a:xfrm>
            <a:off x="0" y="115683"/>
            <a:ext cx="9144000" cy="21719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1200"/>
              <a:buFont typeface="Play"/>
              <a:buNone/>
              <a:defRPr sz="1200">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8" name="Google Shape;478;p60"/>
          <p:cNvSpPr/>
          <p:nvPr>
            <p:ph idx="2" type="pic"/>
          </p:nvPr>
        </p:nvSpPr>
        <p:spPr>
          <a:xfrm>
            <a:off x="0" y="333374"/>
            <a:ext cx="9144000" cy="4484449"/>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79" name="Shape 479"/>
        <p:cNvGrpSpPr/>
        <p:nvPr/>
      </p:nvGrpSpPr>
      <p:grpSpPr>
        <a:xfrm>
          <a:off x="0" y="0"/>
          <a:ext cx="0" cy="0"/>
          <a:chOff x="0" y="0"/>
          <a:chExt cx="0" cy="0"/>
        </a:xfrm>
      </p:grpSpPr>
      <p:sp>
        <p:nvSpPr>
          <p:cNvPr id="480" name="Google Shape;480;p6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481" name="Google Shape;481;p61"/>
          <p:cNvSpPr txBox="1"/>
          <p:nvPr>
            <p:ph type="title"/>
          </p:nvPr>
        </p:nvSpPr>
        <p:spPr>
          <a:xfrm>
            <a:off x="274320" y="224645"/>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2" name="Google Shape;482;p61"/>
          <p:cNvSpPr txBox="1"/>
          <p:nvPr>
            <p:ph idx="1" type="body"/>
          </p:nvPr>
        </p:nvSpPr>
        <p:spPr>
          <a:xfrm>
            <a:off x="274320" y="779860"/>
            <a:ext cx="3121819" cy="4055269"/>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lt1"/>
              </a:buClr>
              <a:buSzPts val="1800"/>
              <a:buFont typeface="Arial"/>
              <a:buNone/>
              <a:defRPr sz="1800">
                <a:solidFill>
                  <a:schemeClr val="lt1"/>
                </a:solidFill>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3" name="Google Shape;483;p61"/>
          <p:cNvSpPr txBox="1"/>
          <p:nvPr>
            <p:ph idx="2" type="body"/>
          </p:nvPr>
        </p:nvSpPr>
        <p:spPr>
          <a:xfrm>
            <a:off x="3389710" y="775097"/>
            <a:ext cx="694134" cy="241697"/>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lt1"/>
              </a:buClr>
              <a:buSzPts val="1400"/>
              <a:buNone/>
              <a:defRPr b="1" sz="14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4" name="Google Shape;484;p61"/>
          <p:cNvSpPr txBox="1"/>
          <p:nvPr>
            <p:ph idx="3" type="body"/>
          </p:nvPr>
        </p:nvSpPr>
        <p:spPr>
          <a:xfrm>
            <a:off x="4083844" y="779860"/>
            <a:ext cx="2253854" cy="236934"/>
          </a:xfrm>
          <a:prstGeom prst="rect">
            <a:avLst/>
          </a:prstGeom>
          <a:noFill/>
          <a:ln>
            <a:noFill/>
          </a:ln>
        </p:spPr>
        <p:txBody>
          <a:bodyPr anchorCtr="0" anchor="t" bIns="34275" lIns="68575" spcFirstLastPara="1" rIns="0" wrap="square" tIns="34275">
            <a:noAutofit/>
          </a:bodyPr>
          <a:lstStyle>
            <a:lvl1pPr indent="-228600" lvl="0" marL="457200" algn="l">
              <a:lnSpc>
                <a:spcPct val="100000"/>
              </a:lnSpc>
              <a:spcBef>
                <a:spcPts val="0"/>
              </a:spcBef>
              <a:spcAft>
                <a:spcPts val="0"/>
              </a:spcAft>
              <a:buClr>
                <a:schemeClr val="lt1"/>
              </a:buClr>
              <a:buSzPts val="1400"/>
              <a:buNone/>
              <a:defRPr b="1" sz="14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5" name="Google Shape;485;p61"/>
          <p:cNvSpPr txBox="1"/>
          <p:nvPr>
            <p:ph idx="4" type="body"/>
          </p:nvPr>
        </p:nvSpPr>
        <p:spPr>
          <a:xfrm>
            <a:off x="3397757" y="1008126"/>
            <a:ext cx="686086"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6" name="Google Shape;486;p61"/>
          <p:cNvSpPr txBox="1"/>
          <p:nvPr>
            <p:ph idx="5" type="body"/>
          </p:nvPr>
        </p:nvSpPr>
        <p:spPr>
          <a:xfrm>
            <a:off x="4073652" y="100812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7" name="Google Shape;487;p61"/>
          <p:cNvSpPr txBox="1"/>
          <p:nvPr>
            <p:ph idx="6" type="body"/>
          </p:nvPr>
        </p:nvSpPr>
        <p:spPr>
          <a:xfrm>
            <a:off x="3394710" y="1645920"/>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8" name="Google Shape;488;p61"/>
          <p:cNvSpPr txBox="1"/>
          <p:nvPr>
            <p:ph idx="7" type="body"/>
          </p:nvPr>
        </p:nvSpPr>
        <p:spPr>
          <a:xfrm>
            <a:off x="4073652" y="1645920"/>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9" name="Google Shape;489;p61"/>
          <p:cNvSpPr txBox="1"/>
          <p:nvPr>
            <p:ph idx="8" type="body"/>
          </p:nvPr>
        </p:nvSpPr>
        <p:spPr>
          <a:xfrm>
            <a:off x="3394710" y="2276856"/>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0" name="Google Shape;490;p61"/>
          <p:cNvSpPr txBox="1"/>
          <p:nvPr>
            <p:ph idx="9" type="body"/>
          </p:nvPr>
        </p:nvSpPr>
        <p:spPr>
          <a:xfrm>
            <a:off x="4073652" y="227685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1" name="Google Shape;491;p61"/>
          <p:cNvSpPr txBox="1"/>
          <p:nvPr>
            <p:ph idx="13" type="body"/>
          </p:nvPr>
        </p:nvSpPr>
        <p:spPr>
          <a:xfrm>
            <a:off x="3394710" y="2907792"/>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2" name="Google Shape;492;p61"/>
          <p:cNvSpPr txBox="1"/>
          <p:nvPr>
            <p:ph idx="14" type="body"/>
          </p:nvPr>
        </p:nvSpPr>
        <p:spPr>
          <a:xfrm>
            <a:off x="4073652" y="2907792"/>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3" name="Google Shape;493;p61"/>
          <p:cNvSpPr txBox="1"/>
          <p:nvPr>
            <p:ph idx="15" type="body"/>
          </p:nvPr>
        </p:nvSpPr>
        <p:spPr>
          <a:xfrm>
            <a:off x="3394710" y="3545586"/>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4" name="Google Shape;494;p61"/>
          <p:cNvSpPr txBox="1"/>
          <p:nvPr>
            <p:ph idx="16" type="body"/>
          </p:nvPr>
        </p:nvSpPr>
        <p:spPr>
          <a:xfrm>
            <a:off x="4073652" y="354558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5" name="Google Shape;495;p61"/>
          <p:cNvSpPr txBox="1"/>
          <p:nvPr>
            <p:ph idx="17" type="body"/>
          </p:nvPr>
        </p:nvSpPr>
        <p:spPr>
          <a:xfrm>
            <a:off x="3394710" y="4176522"/>
            <a:ext cx="685800" cy="60350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6" name="Google Shape;496;p61"/>
          <p:cNvSpPr txBox="1"/>
          <p:nvPr>
            <p:ph idx="18" type="body"/>
          </p:nvPr>
        </p:nvSpPr>
        <p:spPr>
          <a:xfrm>
            <a:off x="4073652" y="4176522"/>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97" name="Google Shape;497;p61"/>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98" name="Shape 498"/>
        <p:cNvGrpSpPr/>
        <p:nvPr/>
      </p:nvGrpSpPr>
      <p:grpSpPr>
        <a:xfrm>
          <a:off x="0" y="0"/>
          <a:ext cx="0" cy="0"/>
          <a:chOff x="0" y="0"/>
          <a:chExt cx="0" cy="0"/>
        </a:xfrm>
      </p:grpSpPr>
      <p:sp>
        <p:nvSpPr>
          <p:cNvPr id="499" name="Google Shape;499;p6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62"/>
          <p:cNvSpPr txBox="1"/>
          <p:nvPr>
            <p:ph type="title"/>
          </p:nvPr>
        </p:nvSpPr>
        <p:spPr>
          <a:xfrm>
            <a:off x="274320" y="224645"/>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1" name="Google Shape;501;p62"/>
          <p:cNvSpPr txBox="1"/>
          <p:nvPr>
            <p:ph idx="1" type="body"/>
          </p:nvPr>
        </p:nvSpPr>
        <p:spPr>
          <a:xfrm>
            <a:off x="274320" y="779860"/>
            <a:ext cx="3121819" cy="4055269"/>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rgbClr val="232F3E"/>
              </a:buClr>
              <a:buSzPts val="1800"/>
              <a:buNone/>
              <a:defRPr sz="1800">
                <a:solidFill>
                  <a:srgbClr val="232F3E"/>
                </a:solidFill>
              </a:defRPr>
            </a:lvl1pPr>
            <a:lvl2pPr indent="-323850" lvl="1" marL="914400" algn="l">
              <a:lnSpc>
                <a:spcPct val="90000"/>
              </a:lnSpc>
              <a:spcBef>
                <a:spcPts val="900"/>
              </a:spcBef>
              <a:spcAft>
                <a:spcPts val="0"/>
              </a:spcAft>
              <a:buClr>
                <a:srgbClr val="232F3E"/>
              </a:buClr>
              <a:buSzPts val="1500"/>
              <a:buChar char="•"/>
              <a:defRPr sz="1500"/>
            </a:lvl2pPr>
            <a:lvl3pPr indent="-317500" lvl="2" marL="1371600" algn="l">
              <a:lnSpc>
                <a:spcPct val="90000"/>
              </a:lnSpc>
              <a:spcBef>
                <a:spcPts val="900"/>
              </a:spcBef>
              <a:spcAft>
                <a:spcPts val="0"/>
              </a:spcAft>
              <a:buClr>
                <a:srgbClr val="232F3E"/>
              </a:buClr>
              <a:buSzPts val="1400"/>
              <a:buChar char="•"/>
              <a:defRPr sz="1400"/>
            </a:lvl3pPr>
            <a:lvl4pPr indent="-304800" lvl="3" marL="1828800" algn="l">
              <a:lnSpc>
                <a:spcPct val="90000"/>
              </a:lnSpc>
              <a:spcBef>
                <a:spcPts val="900"/>
              </a:spcBef>
              <a:spcAft>
                <a:spcPts val="0"/>
              </a:spcAft>
              <a:buClr>
                <a:srgbClr val="232F3E"/>
              </a:buClr>
              <a:buSzPts val="1200"/>
              <a:buChar char="•"/>
              <a:defRPr sz="1200"/>
            </a:lvl4pPr>
            <a:lvl5pPr indent="-304800" lvl="4" marL="2286000" algn="l">
              <a:lnSpc>
                <a:spcPct val="90000"/>
              </a:lnSpc>
              <a:spcBef>
                <a:spcPts val="900"/>
              </a:spcBef>
              <a:spcAft>
                <a:spcPts val="0"/>
              </a:spcAft>
              <a:buClr>
                <a:srgbClr val="232F3E"/>
              </a:buClr>
              <a:buSzPts val="1200"/>
              <a:buChar char="•"/>
              <a:defRPr sz="1200"/>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2" name="Google Shape;502;p62"/>
          <p:cNvSpPr txBox="1"/>
          <p:nvPr>
            <p:ph idx="2" type="body"/>
          </p:nvPr>
        </p:nvSpPr>
        <p:spPr>
          <a:xfrm>
            <a:off x="3389710" y="775097"/>
            <a:ext cx="694134" cy="241697"/>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lt1"/>
              </a:buClr>
              <a:buSzPts val="1400"/>
              <a:buNone/>
              <a:defRPr b="1" sz="14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3" name="Google Shape;503;p62"/>
          <p:cNvSpPr txBox="1"/>
          <p:nvPr>
            <p:ph idx="3" type="body"/>
          </p:nvPr>
        </p:nvSpPr>
        <p:spPr>
          <a:xfrm>
            <a:off x="4083844" y="779860"/>
            <a:ext cx="2253854" cy="236934"/>
          </a:xfrm>
          <a:prstGeom prst="rect">
            <a:avLst/>
          </a:prstGeom>
          <a:noFill/>
          <a:ln>
            <a:noFill/>
          </a:ln>
        </p:spPr>
        <p:txBody>
          <a:bodyPr anchorCtr="0" anchor="t" bIns="34275" lIns="68575" spcFirstLastPara="1" rIns="0" wrap="square" tIns="34275">
            <a:noAutofit/>
          </a:bodyPr>
          <a:lstStyle>
            <a:lvl1pPr indent="-228600" lvl="0" marL="457200" algn="l">
              <a:lnSpc>
                <a:spcPct val="100000"/>
              </a:lnSpc>
              <a:spcBef>
                <a:spcPts val="0"/>
              </a:spcBef>
              <a:spcAft>
                <a:spcPts val="0"/>
              </a:spcAft>
              <a:buClr>
                <a:schemeClr val="lt1"/>
              </a:buClr>
              <a:buSzPts val="1400"/>
              <a:buNone/>
              <a:defRPr b="1" sz="14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4" name="Google Shape;504;p62"/>
          <p:cNvSpPr txBox="1"/>
          <p:nvPr>
            <p:ph idx="4" type="body"/>
          </p:nvPr>
        </p:nvSpPr>
        <p:spPr>
          <a:xfrm>
            <a:off x="3397757" y="1008126"/>
            <a:ext cx="686086"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5" name="Google Shape;505;p62"/>
          <p:cNvSpPr txBox="1"/>
          <p:nvPr>
            <p:ph idx="5" type="body"/>
          </p:nvPr>
        </p:nvSpPr>
        <p:spPr>
          <a:xfrm>
            <a:off x="4073652" y="100812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6" name="Google Shape;506;p62"/>
          <p:cNvSpPr txBox="1"/>
          <p:nvPr>
            <p:ph idx="6" type="body"/>
          </p:nvPr>
        </p:nvSpPr>
        <p:spPr>
          <a:xfrm>
            <a:off x="3394710" y="1645920"/>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7" name="Google Shape;507;p62"/>
          <p:cNvSpPr txBox="1"/>
          <p:nvPr>
            <p:ph idx="7" type="body"/>
          </p:nvPr>
        </p:nvSpPr>
        <p:spPr>
          <a:xfrm>
            <a:off x="4073652" y="1645920"/>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8" name="Google Shape;508;p62"/>
          <p:cNvSpPr txBox="1"/>
          <p:nvPr>
            <p:ph idx="8" type="body"/>
          </p:nvPr>
        </p:nvSpPr>
        <p:spPr>
          <a:xfrm>
            <a:off x="3394710" y="2276856"/>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9" name="Google Shape;509;p62"/>
          <p:cNvSpPr txBox="1"/>
          <p:nvPr>
            <p:ph idx="9" type="body"/>
          </p:nvPr>
        </p:nvSpPr>
        <p:spPr>
          <a:xfrm>
            <a:off x="4073652" y="227685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0" name="Google Shape;510;p62"/>
          <p:cNvSpPr txBox="1"/>
          <p:nvPr>
            <p:ph idx="13" type="body"/>
          </p:nvPr>
        </p:nvSpPr>
        <p:spPr>
          <a:xfrm>
            <a:off x="3394710" y="2907792"/>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1" name="Google Shape;511;p62"/>
          <p:cNvSpPr txBox="1"/>
          <p:nvPr>
            <p:ph idx="14" type="body"/>
          </p:nvPr>
        </p:nvSpPr>
        <p:spPr>
          <a:xfrm>
            <a:off x="4073652" y="2907792"/>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2" name="Google Shape;512;p62"/>
          <p:cNvSpPr txBox="1"/>
          <p:nvPr>
            <p:ph idx="15" type="body"/>
          </p:nvPr>
        </p:nvSpPr>
        <p:spPr>
          <a:xfrm>
            <a:off x="3394710" y="3545586"/>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3" name="Google Shape;513;p62"/>
          <p:cNvSpPr txBox="1"/>
          <p:nvPr>
            <p:ph idx="16" type="body"/>
          </p:nvPr>
        </p:nvSpPr>
        <p:spPr>
          <a:xfrm>
            <a:off x="4073652" y="3545586"/>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4" name="Google Shape;514;p62"/>
          <p:cNvSpPr txBox="1"/>
          <p:nvPr>
            <p:ph idx="17" type="body"/>
          </p:nvPr>
        </p:nvSpPr>
        <p:spPr>
          <a:xfrm>
            <a:off x="3394710" y="4176522"/>
            <a:ext cx="68580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5" name="Google Shape;515;p62"/>
          <p:cNvSpPr txBox="1"/>
          <p:nvPr>
            <p:ph idx="18" type="body"/>
          </p:nvPr>
        </p:nvSpPr>
        <p:spPr>
          <a:xfrm>
            <a:off x="4073652" y="4176522"/>
            <a:ext cx="5040630" cy="603504"/>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516" name="Shape 516"/>
        <p:cNvGrpSpPr/>
        <p:nvPr/>
      </p:nvGrpSpPr>
      <p:grpSpPr>
        <a:xfrm>
          <a:off x="0" y="0"/>
          <a:ext cx="0" cy="0"/>
          <a:chOff x="0" y="0"/>
          <a:chExt cx="0" cy="0"/>
        </a:xfrm>
      </p:grpSpPr>
      <p:sp>
        <p:nvSpPr>
          <p:cNvPr id="517" name="Google Shape;517;p6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18" name="Google Shape;518;p63"/>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9" name="Google Shape;519;p63"/>
          <p:cNvSpPr txBox="1"/>
          <p:nvPr>
            <p:ph idx="1" type="body"/>
          </p:nvPr>
        </p:nvSpPr>
        <p:spPr>
          <a:xfrm>
            <a:off x="274320" y="781812"/>
            <a:ext cx="3120390" cy="4053078"/>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chemeClr val="lt1"/>
              </a:buClr>
              <a:buSzPts val="1800"/>
              <a:buFont typeface="Arial"/>
              <a:buNone/>
              <a:defRPr sz="1800">
                <a:solidFill>
                  <a:schemeClr val="lt1"/>
                </a:solidFill>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0" name="Google Shape;520;p63"/>
          <p:cNvSpPr txBox="1"/>
          <p:nvPr>
            <p:ph idx="2" type="body"/>
          </p:nvPr>
        </p:nvSpPr>
        <p:spPr>
          <a:xfrm>
            <a:off x="3387852" y="774954"/>
            <a:ext cx="5708333" cy="300038"/>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1" sz="15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1" name="Google Shape;521;p63"/>
          <p:cNvSpPr txBox="1"/>
          <p:nvPr>
            <p:ph idx="3" type="body"/>
          </p:nvPr>
        </p:nvSpPr>
        <p:spPr>
          <a:xfrm>
            <a:off x="4073096" y="1065448"/>
            <a:ext cx="5042359" cy="3716534"/>
          </a:xfrm>
          <a:prstGeom prst="rect">
            <a:avLst/>
          </a:prstGeom>
          <a:noFill/>
          <a:ln>
            <a:noFill/>
          </a:ln>
        </p:spPr>
        <p:txBody>
          <a:bodyPr anchorCtr="0" anchor="t" bIns="0" lIns="68575" spcFirstLastPara="1" rIns="137150" wrap="square" tIns="68575">
            <a:norm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22" name="Google Shape;522;p63"/>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523" name="Shape 523"/>
        <p:cNvGrpSpPr/>
        <p:nvPr/>
      </p:nvGrpSpPr>
      <p:grpSpPr>
        <a:xfrm>
          <a:off x="0" y="0"/>
          <a:ext cx="0" cy="0"/>
          <a:chOff x="0" y="0"/>
          <a:chExt cx="0" cy="0"/>
        </a:xfrm>
      </p:grpSpPr>
      <p:sp>
        <p:nvSpPr>
          <p:cNvPr id="524" name="Google Shape;524;p6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25" name="Google Shape;525;p64"/>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6" name="Google Shape;526;p64"/>
          <p:cNvSpPr txBox="1"/>
          <p:nvPr>
            <p:ph idx="1" type="body"/>
          </p:nvPr>
        </p:nvSpPr>
        <p:spPr>
          <a:xfrm>
            <a:off x="274320" y="781812"/>
            <a:ext cx="3120390" cy="4053078"/>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Clr>
                <a:srgbClr val="232F3E"/>
              </a:buClr>
              <a:buSzPts val="1800"/>
              <a:buFont typeface="Arial"/>
              <a:buNone/>
              <a:defRPr sz="1800">
                <a:solidFill>
                  <a:srgbClr val="232F3E"/>
                </a:solidFill>
              </a:defRPr>
            </a:lvl1pPr>
            <a:lvl2pPr indent="-317500" lvl="1" marL="914400" algn="l">
              <a:lnSpc>
                <a:spcPct val="90000"/>
              </a:lnSpc>
              <a:spcBef>
                <a:spcPts val="9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7" name="Google Shape;527;p64"/>
          <p:cNvSpPr txBox="1"/>
          <p:nvPr>
            <p:ph idx="2" type="body"/>
          </p:nvPr>
        </p:nvSpPr>
        <p:spPr>
          <a:xfrm>
            <a:off x="3387852" y="774954"/>
            <a:ext cx="5705856" cy="300038"/>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b="1" sz="15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8" name="Google Shape;528;p64"/>
          <p:cNvSpPr txBox="1"/>
          <p:nvPr>
            <p:ph idx="3" type="body"/>
          </p:nvPr>
        </p:nvSpPr>
        <p:spPr>
          <a:xfrm>
            <a:off x="4073652" y="1062990"/>
            <a:ext cx="5040630" cy="3716534"/>
          </a:xfrm>
          <a:prstGeom prst="rect">
            <a:avLst/>
          </a:prstGeom>
          <a:noFill/>
          <a:ln>
            <a:noFill/>
          </a:ln>
        </p:spPr>
        <p:txBody>
          <a:bodyPr anchorCtr="0" anchor="t" bIns="0" lIns="68575" spcFirstLastPara="1" rIns="137150" wrap="square" tIns="68575">
            <a:norm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529" name="Shape 529"/>
        <p:cNvGrpSpPr/>
        <p:nvPr/>
      </p:nvGrpSpPr>
      <p:grpSpPr>
        <a:xfrm>
          <a:off x="0" y="0"/>
          <a:ext cx="0" cy="0"/>
          <a:chOff x="0" y="0"/>
          <a:chExt cx="0" cy="0"/>
        </a:xfrm>
      </p:grpSpPr>
      <p:sp>
        <p:nvSpPr>
          <p:cNvPr id="530" name="Google Shape;530;p6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65"/>
          <p:cNvSpPr txBox="1"/>
          <p:nvPr>
            <p:ph type="title"/>
          </p:nvPr>
        </p:nvSpPr>
        <p:spPr>
          <a:xfrm>
            <a:off x="13716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2" name="Google Shape;532;p65"/>
          <p:cNvSpPr txBox="1"/>
          <p:nvPr>
            <p:ph idx="1" type="body"/>
          </p:nvPr>
        </p:nvSpPr>
        <p:spPr>
          <a:xfrm>
            <a:off x="134428" y="889123"/>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3" name="Google Shape;533;p65"/>
          <p:cNvSpPr txBox="1"/>
          <p:nvPr>
            <p:ph idx="2" type="body"/>
          </p:nvPr>
        </p:nvSpPr>
        <p:spPr>
          <a:xfrm>
            <a:off x="4238625" y="889123"/>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4" name="Google Shape;534;p65"/>
          <p:cNvSpPr txBox="1"/>
          <p:nvPr>
            <p:ph idx="3" type="body"/>
          </p:nvPr>
        </p:nvSpPr>
        <p:spPr>
          <a:xfrm>
            <a:off x="134428" y="1894842"/>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5" name="Google Shape;535;p65"/>
          <p:cNvSpPr txBox="1"/>
          <p:nvPr>
            <p:ph idx="4" type="body"/>
          </p:nvPr>
        </p:nvSpPr>
        <p:spPr>
          <a:xfrm>
            <a:off x="4238624" y="1894842"/>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6" name="Google Shape;536;p65"/>
          <p:cNvSpPr txBox="1"/>
          <p:nvPr>
            <p:ph idx="5" type="body"/>
          </p:nvPr>
        </p:nvSpPr>
        <p:spPr>
          <a:xfrm>
            <a:off x="134428" y="2912325"/>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7" name="Google Shape;537;p65"/>
          <p:cNvSpPr txBox="1"/>
          <p:nvPr>
            <p:ph idx="6" type="body"/>
          </p:nvPr>
        </p:nvSpPr>
        <p:spPr>
          <a:xfrm>
            <a:off x="4238624" y="2912325"/>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8" name="Google Shape;538;p65"/>
          <p:cNvSpPr txBox="1"/>
          <p:nvPr>
            <p:ph idx="7" type="body"/>
          </p:nvPr>
        </p:nvSpPr>
        <p:spPr>
          <a:xfrm>
            <a:off x="134427" y="3929668"/>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9" name="Google Shape;539;p65"/>
          <p:cNvSpPr txBox="1"/>
          <p:nvPr>
            <p:ph idx="8" type="body"/>
          </p:nvPr>
        </p:nvSpPr>
        <p:spPr>
          <a:xfrm>
            <a:off x="4238624" y="3929668"/>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40" name="Google Shape;540;p65"/>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41" name="Shape 541"/>
        <p:cNvGrpSpPr/>
        <p:nvPr/>
      </p:nvGrpSpPr>
      <p:grpSpPr>
        <a:xfrm>
          <a:off x="0" y="0"/>
          <a:ext cx="0" cy="0"/>
          <a:chOff x="0" y="0"/>
          <a:chExt cx="0" cy="0"/>
        </a:xfrm>
      </p:grpSpPr>
      <p:sp>
        <p:nvSpPr>
          <p:cNvPr id="542" name="Google Shape;542;p6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66"/>
          <p:cNvSpPr txBox="1"/>
          <p:nvPr>
            <p:ph type="title"/>
          </p:nvPr>
        </p:nvSpPr>
        <p:spPr>
          <a:xfrm>
            <a:off x="137160" y="226314"/>
            <a:ext cx="8599932" cy="5486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4" name="Google Shape;544;p66"/>
          <p:cNvSpPr txBox="1"/>
          <p:nvPr>
            <p:ph idx="1" type="body"/>
          </p:nvPr>
        </p:nvSpPr>
        <p:spPr>
          <a:xfrm>
            <a:off x="134428" y="889123"/>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5" name="Google Shape;545;p66"/>
          <p:cNvSpPr txBox="1"/>
          <p:nvPr>
            <p:ph idx="2" type="body"/>
          </p:nvPr>
        </p:nvSpPr>
        <p:spPr>
          <a:xfrm>
            <a:off x="4238625" y="889123"/>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6" name="Google Shape;546;p66"/>
          <p:cNvSpPr txBox="1"/>
          <p:nvPr>
            <p:ph idx="3" type="body"/>
          </p:nvPr>
        </p:nvSpPr>
        <p:spPr>
          <a:xfrm>
            <a:off x="134428" y="1894842"/>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7" name="Google Shape;547;p66"/>
          <p:cNvSpPr txBox="1"/>
          <p:nvPr>
            <p:ph idx="4" type="body"/>
          </p:nvPr>
        </p:nvSpPr>
        <p:spPr>
          <a:xfrm>
            <a:off x="4238624" y="1894842"/>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8" name="Google Shape;548;p66"/>
          <p:cNvSpPr txBox="1"/>
          <p:nvPr>
            <p:ph idx="5" type="body"/>
          </p:nvPr>
        </p:nvSpPr>
        <p:spPr>
          <a:xfrm>
            <a:off x="134428" y="2912325"/>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9" name="Google Shape;549;p66"/>
          <p:cNvSpPr txBox="1"/>
          <p:nvPr>
            <p:ph idx="6" type="body"/>
          </p:nvPr>
        </p:nvSpPr>
        <p:spPr>
          <a:xfrm>
            <a:off x="4238624" y="2912325"/>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0" name="Google Shape;550;p66"/>
          <p:cNvSpPr txBox="1"/>
          <p:nvPr>
            <p:ph idx="7" type="body"/>
          </p:nvPr>
        </p:nvSpPr>
        <p:spPr>
          <a:xfrm>
            <a:off x="134427" y="3929668"/>
            <a:ext cx="4104196" cy="873003"/>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1" name="Google Shape;551;p66"/>
          <p:cNvSpPr txBox="1"/>
          <p:nvPr>
            <p:ph idx="8" type="body"/>
          </p:nvPr>
        </p:nvSpPr>
        <p:spPr>
          <a:xfrm>
            <a:off x="4238624" y="3929668"/>
            <a:ext cx="4800630" cy="873003"/>
          </a:xfrm>
          <a:prstGeom prst="rect">
            <a:avLst/>
          </a:prstGeom>
          <a:noFill/>
          <a:ln>
            <a:noFill/>
          </a:ln>
        </p:spPr>
        <p:txBody>
          <a:bodyPr anchorCtr="0" anchor="t" bIns="0" lIns="68575" spcFirstLastPara="1" rIns="137150" wrap="square" tIns="68575">
            <a:noAutofit/>
          </a:bodyPr>
          <a:lstStyle>
            <a:lvl1pPr indent="-228600" lvl="0" marL="457200" algn="l">
              <a:lnSpc>
                <a:spcPct val="10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50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52" name="Shape 552"/>
        <p:cNvGrpSpPr/>
        <p:nvPr/>
      </p:nvGrpSpPr>
      <p:grpSpPr>
        <a:xfrm>
          <a:off x="0" y="0"/>
          <a:ext cx="0" cy="0"/>
          <a:chOff x="0" y="0"/>
          <a:chExt cx="0" cy="0"/>
        </a:xfrm>
      </p:grpSpPr>
      <p:sp>
        <p:nvSpPr>
          <p:cNvPr id="553" name="Google Shape;553;p6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67"/>
          <p:cNvSpPr txBox="1"/>
          <p:nvPr>
            <p:ph type="title"/>
          </p:nvPr>
        </p:nvSpPr>
        <p:spPr>
          <a:xfrm>
            <a:off x="134429" y="134911"/>
            <a:ext cx="8891584" cy="3741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5" name="Google Shape;555;p67"/>
          <p:cNvSpPr txBox="1"/>
          <p:nvPr>
            <p:ph idx="1" type="body"/>
          </p:nvPr>
        </p:nvSpPr>
        <p:spPr>
          <a:xfrm>
            <a:off x="134428" y="523335"/>
            <a:ext cx="8891584" cy="996662"/>
          </a:xfrm>
          <a:prstGeom prst="rect">
            <a:avLst/>
          </a:prstGeom>
          <a:noFill/>
          <a:ln>
            <a:noFill/>
          </a:ln>
        </p:spPr>
        <p:txBody>
          <a:bodyPr anchorCtr="0" anchor="t" bIns="0" lIns="68575" spcFirstLastPara="1" rIns="68575" wrap="square" tIns="0">
            <a:normAutofit/>
          </a:bodyPr>
          <a:lstStyle>
            <a:lvl1pPr indent="-228600" lvl="0" marL="457200" marR="0" algn="l">
              <a:lnSpc>
                <a:spcPct val="9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6" name="Google Shape;556;p67"/>
          <p:cNvSpPr txBox="1"/>
          <p:nvPr>
            <p:ph idx="2" type="body"/>
          </p:nvPr>
        </p:nvSpPr>
        <p:spPr>
          <a:xfrm>
            <a:off x="0" y="1519997"/>
            <a:ext cx="665560" cy="238125"/>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7" name="Google Shape;557;p67"/>
          <p:cNvSpPr txBox="1"/>
          <p:nvPr>
            <p:ph idx="3" type="body"/>
          </p:nvPr>
        </p:nvSpPr>
        <p:spPr>
          <a:xfrm>
            <a:off x="680963" y="1519997"/>
            <a:ext cx="8053399" cy="2381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8" name="Google Shape;558;p67"/>
          <p:cNvSpPr txBox="1"/>
          <p:nvPr>
            <p:ph idx="4" type="body"/>
          </p:nvPr>
        </p:nvSpPr>
        <p:spPr>
          <a:xfrm>
            <a:off x="1" y="1758095"/>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9" name="Google Shape;559;p67"/>
          <p:cNvSpPr txBox="1"/>
          <p:nvPr>
            <p:ph idx="5" type="body"/>
          </p:nvPr>
        </p:nvSpPr>
        <p:spPr>
          <a:xfrm>
            <a:off x="680963" y="1758095"/>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0" name="Google Shape;560;p67"/>
          <p:cNvSpPr txBox="1"/>
          <p:nvPr>
            <p:ph idx="6" type="body"/>
          </p:nvPr>
        </p:nvSpPr>
        <p:spPr>
          <a:xfrm>
            <a:off x="1" y="2263207"/>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1" name="Google Shape;561;p67"/>
          <p:cNvSpPr txBox="1"/>
          <p:nvPr>
            <p:ph idx="7" type="body"/>
          </p:nvPr>
        </p:nvSpPr>
        <p:spPr>
          <a:xfrm>
            <a:off x="680963" y="2263207"/>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2" name="Google Shape;562;p67"/>
          <p:cNvSpPr txBox="1"/>
          <p:nvPr>
            <p:ph idx="8" type="body"/>
          </p:nvPr>
        </p:nvSpPr>
        <p:spPr>
          <a:xfrm>
            <a:off x="1" y="2768318"/>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3" name="Google Shape;563;p67"/>
          <p:cNvSpPr txBox="1"/>
          <p:nvPr>
            <p:ph idx="9" type="body"/>
          </p:nvPr>
        </p:nvSpPr>
        <p:spPr>
          <a:xfrm>
            <a:off x="680963" y="2768318"/>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4" name="Google Shape;564;p67"/>
          <p:cNvSpPr txBox="1"/>
          <p:nvPr>
            <p:ph idx="13" type="body"/>
          </p:nvPr>
        </p:nvSpPr>
        <p:spPr>
          <a:xfrm>
            <a:off x="1" y="3273430"/>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5" name="Google Shape;565;p67"/>
          <p:cNvSpPr txBox="1"/>
          <p:nvPr>
            <p:ph idx="14" type="body"/>
          </p:nvPr>
        </p:nvSpPr>
        <p:spPr>
          <a:xfrm>
            <a:off x="680963" y="3273430"/>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6" name="Google Shape;566;p67"/>
          <p:cNvSpPr txBox="1"/>
          <p:nvPr>
            <p:ph idx="15" type="body"/>
          </p:nvPr>
        </p:nvSpPr>
        <p:spPr>
          <a:xfrm>
            <a:off x="1" y="3778541"/>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7" name="Google Shape;567;p67"/>
          <p:cNvSpPr txBox="1"/>
          <p:nvPr>
            <p:ph idx="16" type="body"/>
          </p:nvPr>
        </p:nvSpPr>
        <p:spPr>
          <a:xfrm>
            <a:off x="680963" y="3778541"/>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8" name="Google Shape;568;p67"/>
          <p:cNvSpPr txBox="1"/>
          <p:nvPr>
            <p:ph idx="17" type="body"/>
          </p:nvPr>
        </p:nvSpPr>
        <p:spPr>
          <a:xfrm>
            <a:off x="1" y="4283654"/>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b="1" sz="1500">
                <a:solidFill>
                  <a:schemeClr val="lt1"/>
                </a:solidFill>
                <a:latin typeface="Play"/>
                <a:ea typeface="Play"/>
                <a:cs typeface="Play"/>
                <a:sym typeface="Play"/>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9" name="Google Shape;569;p67"/>
          <p:cNvSpPr txBox="1"/>
          <p:nvPr>
            <p:ph idx="18" type="body"/>
          </p:nvPr>
        </p:nvSpPr>
        <p:spPr>
          <a:xfrm>
            <a:off x="680963" y="4283654"/>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70" name="Google Shape;570;p67"/>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71" name="Shape 571"/>
        <p:cNvGrpSpPr/>
        <p:nvPr/>
      </p:nvGrpSpPr>
      <p:grpSpPr>
        <a:xfrm>
          <a:off x="0" y="0"/>
          <a:ext cx="0" cy="0"/>
          <a:chOff x="0" y="0"/>
          <a:chExt cx="0" cy="0"/>
        </a:xfrm>
      </p:grpSpPr>
      <p:sp>
        <p:nvSpPr>
          <p:cNvPr id="572" name="Google Shape;572;p6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73" name="Google Shape;573;p68"/>
          <p:cNvSpPr txBox="1"/>
          <p:nvPr>
            <p:ph type="title"/>
          </p:nvPr>
        </p:nvSpPr>
        <p:spPr>
          <a:xfrm>
            <a:off x="134429" y="134911"/>
            <a:ext cx="8869460" cy="3741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4" name="Google Shape;574;p68"/>
          <p:cNvSpPr txBox="1"/>
          <p:nvPr>
            <p:ph idx="1" type="body"/>
          </p:nvPr>
        </p:nvSpPr>
        <p:spPr>
          <a:xfrm>
            <a:off x="134429" y="523335"/>
            <a:ext cx="8869461" cy="996662"/>
          </a:xfrm>
          <a:prstGeom prst="rect">
            <a:avLst/>
          </a:prstGeom>
          <a:noFill/>
          <a:ln>
            <a:noFill/>
          </a:ln>
        </p:spPr>
        <p:txBody>
          <a:bodyPr anchorCtr="0" anchor="t" bIns="0" lIns="68575" spcFirstLastPara="1" rIns="68575" wrap="square" tIns="0">
            <a:norm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5" name="Google Shape;575;p68"/>
          <p:cNvSpPr txBox="1"/>
          <p:nvPr>
            <p:ph idx="2" type="body"/>
          </p:nvPr>
        </p:nvSpPr>
        <p:spPr>
          <a:xfrm>
            <a:off x="0" y="1519997"/>
            <a:ext cx="665560" cy="238125"/>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6" name="Google Shape;576;p68"/>
          <p:cNvSpPr txBox="1"/>
          <p:nvPr>
            <p:ph idx="3" type="body"/>
          </p:nvPr>
        </p:nvSpPr>
        <p:spPr>
          <a:xfrm>
            <a:off x="680963" y="1519997"/>
            <a:ext cx="8068259" cy="238125"/>
          </a:xfrm>
          <a:prstGeom prst="rect">
            <a:avLst/>
          </a:prstGeom>
          <a:noFill/>
          <a:ln>
            <a:noFill/>
          </a:ln>
        </p:spPr>
        <p:txBody>
          <a:bodyPr anchorCtr="0" anchor="t" bIns="34275" lIns="68575" spcFirstLastPara="1" rIns="0" wrap="square" tIns="34275">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7" name="Google Shape;577;p68"/>
          <p:cNvSpPr txBox="1"/>
          <p:nvPr>
            <p:ph idx="4" type="body"/>
          </p:nvPr>
        </p:nvSpPr>
        <p:spPr>
          <a:xfrm>
            <a:off x="1" y="1758095"/>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8" name="Google Shape;578;p68"/>
          <p:cNvSpPr txBox="1"/>
          <p:nvPr>
            <p:ph idx="5" type="body"/>
          </p:nvPr>
        </p:nvSpPr>
        <p:spPr>
          <a:xfrm>
            <a:off x="680963" y="1758095"/>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9" name="Google Shape;579;p68"/>
          <p:cNvSpPr txBox="1"/>
          <p:nvPr>
            <p:ph idx="6" type="body"/>
          </p:nvPr>
        </p:nvSpPr>
        <p:spPr>
          <a:xfrm>
            <a:off x="1" y="2263207"/>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0" name="Google Shape;580;p68"/>
          <p:cNvSpPr txBox="1"/>
          <p:nvPr>
            <p:ph idx="7" type="body"/>
          </p:nvPr>
        </p:nvSpPr>
        <p:spPr>
          <a:xfrm>
            <a:off x="680963" y="2263207"/>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1" name="Google Shape;581;p68"/>
          <p:cNvSpPr txBox="1"/>
          <p:nvPr>
            <p:ph idx="8" type="body"/>
          </p:nvPr>
        </p:nvSpPr>
        <p:spPr>
          <a:xfrm>
            <a:off x="1" y="2768318"/>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2" name="Google Shape;582;p68"/>
          <p:cNvSpPr txBox="1"/>
          <p:nvPr>
            <p:ph idx="9" type="body"/>
          </p:nvPr>
        </p:nvSpPr>
        <p:spPr>
          <a:xfrm>
            <a:off x="680963" y="2768318"/>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3" name="Google Shape;583;p68"/>
          <p:cNvSpPr txBox="1"/>
          <p:nvPr>
            <p:ph idx="13" type="body"/>
          </p:nvPr>
        </p:nvSpPr>
        <p:spPr>
          <a:xfrm>
            <a:off x="1" y="3273430"/>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4" name="Google Shape;584;p68"/>
          <p:cNvSpPr txBox="1"/>
          <p:nvPr>
            <p:ph idx="14" type="body"/>
          </p:nvPr>
        </p:nvSpPr>
        <p:spPr>
          <a:xfrm>
            <a:off x="680963" y="3273430"/>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5" name="Google Shape;585;p68"/>
          <p:cNvSpPr txBox="1"/>
          <p:nvPr>
            <p:ph idx="15" type="body"/>
          </p:nvPr>
        </p:nvSpPr>
        <p:spPr>
          <a:xfrm>
            <a:off x="1" y="3778541"/>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6" name="Google Shape;586;p68"/>
          <p:cNvSpPr txBox="1"/>
          <p:nvPr>
            <p:ph idx="16" type="body"/>
          </p:nvPr>
        </p:nvSpPr>
        <p:spPr>
          <a:xfrm>
            <a:off x="680963" y="3778541"/>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7" name="Google Shape;587;p68"/>
          <p:cNvSpPr txBox="1"/>
          <p:nvPr>
            <p:ph idx="17" type="body"/>
          </p:nvPr>
        </p:nvSpPr>
        <p:spPr>
          <a:xfrm>
            <a:off x="1" y="4283654"/>
            <a:ext cx="666102" cy="48006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500"/>
              <a:buNone/>
              <a:defRPr sz="15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8" name="Google Shape;588;p68"/>
          <p:cNvSpPr txBox="1"/>
          <p:nvPr>
            <p:ph idx="18" type="body"/>
          </p:nvPr>
        </p:nvSpPr>
        <p:spPr>
          <a:xfrm>
            <a:off x="680963" y="4283654"/>
            <a:ext cx="8424938" cy="480060"/>
          </a:xfrm>
          <a:prstGeom prst="rect">
            <a:avLst/>
          </a:prstGeom>
          <a:noFill/>
          <a:ln>
            <a:noFill/>
          </a:ln>
        </p:spPr>
        <p:txBody>
          <a:bodyPr anchorCtr="0" anchor="ctr" bIns="0" lIns="68575" spcFirstLastPara="1" rIns="68575" wrap="square" tIns="0">
            <a:no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89" name="Shape 589"/>
        <p:cNvGrpSpPr/>
        <p:nvPr/>
      </p:nvGrpSpPr>
      <p:grpSpPr>
        <a:xfrm>
          <a:off x="0" y="0"/>
          <a:ext cx="0" cy="0"/>
          <a:chOff x="0" y="0"/>
          <a:chExt cx="0" cy="0"/>
        </a:xfrm>
      </p:grpSpPr>
      <p:sp>
        <p:nvSpPr>
          <p:cNvPr id="590" name="Google Shape;590;p6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91" name="Google Shape;591;p69"/>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Play"/>
              <a:buNone/>
              <a:defRPr>
                <a:solidFill>
                  <a:schemeClr val="lt1"/>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2" name="Google Shape;592;p69"/>
          <p:cNvSpPr txBox="1"/>
          <p:nvPr>
            <p:ph idx="1" type="body"/>
          </p:nvPr>
        </p:nvSpPr>
        <p:spPr>
          <a:xfrm>
            <a:off x="134429" y="523335"/>
            <a:ext cx="8828698" cy="1053811"/>
          </a:xfrm>
          <a:prstGeom prst="rect">
            <a:avLst/>
          </a:prstGeom>
          <a:noFill/>
          <a:ln>
            <a:noFill/>
          </a:ln>
        </p:spPr>
        <p:txBody>
          <a:bodyPr anchorCtr="0" anchor="t" bIns="0" lIns="68575" spcFirstLastPara="1" rIns="68575" wrap="square" tIns="0">
            <a:normAutofit/>
          </a:bodyPr>
          <a:lstStyle>
            <a:lvl1pPr indent="-228600" lvl="0" marL="457200" marR="0" algn="l">
              <a:lnSpc>
                <a:spcPct val="100000"/>
              </a:lnSpc>
              <a:spcBef>
                <a:spcPts val="0"/>
              </a:spcBef>
              <a:spcAft>
                <a:spcPts val="0"/>
              </a:spcAft>
              <a:buClr>
                <a:schemeClr val="lt1"/>
              </a:buClr>
              <a:buSzPts val="1500"/>
              <a:buFont typeface="Arial"/>
              <a:buNone/>
              <a:defRPr sz="1500">
                <a:solidFill>
                  <a:schemeClr val="lt1"/>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3" name="Google Shape;593;p69"/>
          <p:cNvSpPr txBox="1"/>
          <p:nvPr>
            <p:ph idx="2" type="body"/>
          </p:nvPr>
        </p:nvSpPr>
        <p:spPr>
          <a:xfrm>
            <a:off x="0" y="1532475"/>
            <a:ext cx="9144000" cy="23452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sz="15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4" name="Google Shape;594;p69"/>
          <p:cNvSpPr txBox="1"/>
          <p:nvPr>
            <p:ph idx="3" type="body"/>
          </p:nvPr>
        </p:nvSpPr>
        <p:spPr>
          <a:xfrm>
            <a:off x="680963" y="1767002"/>
            <a:ext cx="8434492" cy="3005862"/>
          </a:xfrm>
          <a:prstGeom prst="rect">
            <a:avLst/>
          </a:prstGeom>
          <a:noFill/>
          <a:ln>
            <a:noFill/>
          </a:ln>
        </p:spPr>
        <p:txBody>
          <a:bodyPr anchorCtr="0" anchor="t" bIns="0" lIns="68575" spcFirstLastPara="1" rIns="137150" wrap="square" tIns="68575">
            <a:norm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95" name="Google Shape;595;p69"/>
          <p:cNvPicPr preferRelativeResize="0"/>
          <p:nvPr/>
        </p:nvPicPr>
        <p:blipFill rotWithShape="1">
          <a:blip r:embed="rId3">
            <a:alphaModFix/>
          </a:blip>
          <a:srcRect b="0" l="0" r="0" t="0"/>
          <a:stretch/>
        </p:blipFill>
        <p:spPr>
          <a:xfrm>
            <a:off x="2849987" y="4834890"/>
            <a:ext cx="3457575" cy="23336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96" name="Shape 596"/>
        <p:cNvGrpSpPr/>
        <p:nvPr/>
      </p:nvGrpSpPr>
      <p:grpSpPr>
        <a:xfrm>
          <a:off x="0" y="0"/>
          <a:ext cx="0" cy="0"/>
          <a:chOff x="0" y="0"/>
          <a:chExt cx="0" cy="0"/>
        </a:xfrm>
      </p:grpSpPr>
      <p:sp>
        <p:nvSpPr>
          <p:cNvPr id="597" name="Google Shape;597;p7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98" name="Google Shape;598;p70"/>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9" name="Google Shape;599;p70"/>
          <p:cNvSpPr txBox="1"/>
          <p:nvPr>
            <p:ph idx="1" type="body"/>
          </p:nvPr>
        </p:nvSpPr>
        <p:spPr>
          <a:xfrm>
            <a:off x="134429" y="523336"/>
            <a:ext cx="8828698" cy="1009140"/>
          </a:xfrm>
          <a:prstGeom prst="rect">
            <a:avLst/>
          </a:prstGeom>
          <a:noFill/>
          <a:ln>
            <a:noFill/>
          </a:ln>
        </p:spPr>
        <p:txBody>
          <a:bodyPr anchorCtr="0" anchor="t" bIns="0" lIns="68575" spcFirstLastPara="1" rIns="68575" wrap="square" tIns="0">
            <a:normAutofit/>
          </a:bodyPr>
          <a:lstStyle>
            <a:lvl1pPr indent="-228600" lvl="0" marL="457200" marR="0" algn="l">
              <a:lnSpc>
                <a:spcPct val="100000"/>
              </a:lnSpc>
              <a:spcBef>
                <a:spcPts val="0"/>
              </a:spcBef>
              <a:spcAft>
                <a:spcPts val="0"/>
              </a:spcAft>
              <a:buClr>
                <a:srgbClr val="232F3E"/>
              </a:buClr>
              <a:buSzPts val="1500"/>
              <a:buFont typeface="Arial"/>
              <a:buNone/>
              <a:defRPr sz="1500">
                <a:solidFill>
                  <a:srgbClr val="232F3E"/>
                </a:solidFill>
              </a:defRPr>
            </a:lvl1pPr>
            <a:lvl2pPr indent="-317500" lvl="1" marL="914400" algn="l">
              <a:lnSpc>
                <a:spcPct val="90000"/>
              </a:lnSpc>
              <a:spcBef>
                <a:spcPts val="50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0" name="Google Shape;600;p70"/>
          <p:cNvSpPr txBox="1"/>
          <p:nvPr>
            <p:ph idx="2" type="body"/>
          </p:nvPr>
        </p:nvSpPr>
        <p:spPr>
          <a:xfrm>
            <a:off x="0" y="1532475"/>
            <a:ext cx="9144000" cy="23452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500"/>
              <a:buNone/>
              <a:defRPr sz="1500">
                <a:solidFill>
                  <a:schemeClr val="lt1"/>
                </a:solidFill>
              </a:defRPr>
            </a:lvl1pPr>
            <a:lvl2pPr indent="-317500" lvl="1" marL="914400" algn="l">
              <a:lnSpc>
                <a:spcPct val="90000"/>
              </a:lnSpc>
              <a:spcBef>
                <a:spcPts val="0"/>
              </a:spcBef>
              <a:spcAft>
                <a:spcPts val="0"/>
              </a:spcAft>
              <a:buClr>
                <a:srgbClr val="232F3E"/>
              </a:buClr>
              <a:buSzPts val="1400"/>
              <a:buChar char="•"/>
              <a:defRPr/>
            </a:lvl2pPr>
            <a:lvl3pPr indent="-317500" lvl="2" marL="1371600" algn="l">
              <a:lnSpc>
                <a:spcPct val="90000"/>
              </a:lnSpc>
              <a:spcBef>
                <a:spcPts val="900"/>
              </a:spcBef>
              <a:spcAft>
                <a:spcPts val="0"/>
              </a:spcAft>
              <a:buClr>
                <a:srgbClr val="232F3E"/>
              </a:buClr>
              <a:buSzPts val="1400"/>
              <a:buChar char="•"/>
              <a:defRPr/>
            </a:lvl3pPr>
            <a:lvl4pPr indent="-317500" lvl="3" marL="1828800" algn="l">
              <a:lnSpc>
                <a:spcPct val="90000"/>
              </a:lnSpc>
              <a:spcBef>
                <a:spcPts val="900"/>
              </a:spcBef>
              <a:spcAft>
                <a:spcPts val="0"/>
              </a:spcAft>
              <a:buClr>
                <a:srgbClr val="232F3E"/>
              </a:buClr>
              <a:buSzPts val="1400"/>
              <a:buChar char="•"/>
              <a:defRPr/>
            </a:lvl4pPr>
            <a:lvl5pPr indent="-317500" lvl="4" marL="2286000" algn="l">
              <a:lnSpc>
                <a:spcPct val="90000"/>
              </a:lnSpc>
              <a:spcBef>
                <a:spcPts val="900"/>
              </a:spcBef>
              <a:spcAft>
                <a:spcPts val="0"/>
              </a:spcAft>
              <a:buClr>
                <a:srgbClr val="232F3E"/>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1" name="Google Shape;601;p70"/>
          <p:cNvSpPr txBox="1"/>
          <p:nvPr>
            <p:ph idx="3" type="body"/>
          </p:nvPr>
        </p:nvSpPr>
        <p:spPr>
          <a:xfrm>
            <a:off x="680963" y="1767002"/>
            <a:ext cx="8434492" cy="3005862"/>
          </a:xfrm>
          <a:prstGeom prst="rect">
            <a:avLst/>
          </a:prstGeom>
          <a:noFill/>
          <a:ln>
            <a:noFill/>
          </a:ln>
        </p:spPr>
        <p:txBody>
          <a:bodyPr anchorCtr="0" anchor="t" bIns="0" lIns="68575" spcFirstLastPara="1" rIns="137150" wrap="square" tIns="68575">
            <a:normAutofit/>
          </a:bodyPr>
          <a:lstStyle>
            <a:lvl1pPr indent="-228600" lvl="0" marL="457200" algn="l">
              <a:lnSpc>
                <a:spcPct val="90000"/>
              </a:lnSpc>
              <a:spcBef>
                <a:spcPts val="0"/>
              </a:spcBef>
              <a:spcAft>
                <a:spcPts val="0"/>
              </a:spcAft>
              <a:buClr>
                <a:srgbClr val="232F3E"/>
              </a:buClr>
              <a:buSzPts val="1500"/>
              <a:buNone/>
              <a:defRPr sz="1500">
                <a:solidFill>
                  <a:srgbClr val="232F3E"/>
                </a:solidFill>
              </a:defRPr>
            </a:lvl1pPr>
            <a:lvl2pPr indent="-228600" lvl="1" marL="914400" algn="l">
              <a:lnSpc>
                <a:spcPct val="90000"/>
              </a:lnSpc>
              <a:spcBef>
                <a:spcPts val="0"/>
              </a:spcBef>
              <a:spcAft>
                <a:spcPts val="0"/>
              </a:spcAft>
              <a:buClr>
                <a:srgbClr val="232F3E"/>
              </a:buClr>
              <a:buSzPts val="1800"/>
              <a:buNone/>
              <a:defRPr/>
            </a:lvl2pPr>
            <a:lvl3pPr indent="-228600" lvl="2" marL="1371600" algn="l">
              <a:lnSpc>
                <a:spcPct val="90000"/>
              </a:lnSpc>
              <a:spcBef>
                <a:spcPts val="900"/>
              </a:spcBef>
              <a:spcAft>
                <a:spcPts val="0"/>
              </a:spcAft>
              <a:buClr>
                <a:srgbClr val="232F3E"/>
              </a:buClr>
              <a:buSzPts val="1500"/>
              <a:buNone/>
              <a:defRPr/>
            </a:lvl3pPr>
            <a:lvl4pPr indent="-228600" lvl="3" marL="1828800" algn="l">
              <a:lnSpc>
                <a:spcPct val="90000"/>
              </a:lnSpc>
              <a:spcBef>
                <a:spcPts val="900"/>
              </a:spcBef>
              <a:spcAft>
                <a:spcPts val="0"/>
              </a:spcAft>
              <a:buClr>
                <a:srgbClr val="232F3E"/>
              </a:buClr>
              <a:buSzPts val="1400"/>
              <a:buNone/>
              <a:defRPr/>
            </a:lvl4pPr>
            <a:lvl5pPr indent="-228600" lvl="4" marL="2286000" algn="l">
              <a:lnSpc>
                <a:spcPct val="90000"/>
              </a:lnSpc>
              <a:spcBef>
                <a:spcPts val="900"/>
              </a:spcBef>
              <a:spcAft>
                <a:spcPts val="0"/>
              </a:spcAft>
              <a:buClr>
                <a:srgbClr val="232F3E"/>
              </a:buClr>
              <a:buSzPts val="1400"/>
              <a:buNone/>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602" name="Shape 602"/>
        <p:cNvGrpSpPr/>
        <p:nvPr/>
      </p:nvGrpSpPr>
      <p:grpSpPr>
        <a:xfrm>
          <a:off x="0" y="0"/>
          <a:ext cx="0" cy="0"/>
          <a:chOff x="0" y="0"/>
          <a:chExt cx="0" cy="0"/>
        </a:xfrm>
      </p:grpSpPr>
      <p:sp>
        <p:nvSpPr>
          <p:cNvPr id="603" name="Google Shape;603;p7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7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32F3E"/>
              </a:buClr>
              <a:buSzPts val="2700"/>
              <a:buFont typeface="Play"/>
              <a:buNone/>
              <a:defRPr>
                <a:solidFill>
                  <a:srgbClr val="232F3E"/>
                </a:solidFill>
                <a:latin typeface="Play"/>
                <a:ea typeface="Play"/>
                <a:cs typeface="Play"/>
                <a:sym typeface="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05" name="Google Shape;605;p71"/>
          <p:cNvPicPr preferRelativeResize="0"/>
          <p:nvPr/>
        </p:nvPicPr>
        <p:blipFill rotWithShape="1">
          <a:blip r:embed="rId2">
            <a:alphaModFix/>
          </a:blip>
          <a:srcRect b="0" l="0" r="0" t="0"/>
          <a:stretch/>
        </p:blipFill>
        <p:spPr>
          <a:xfrm>
            <a:off x="274319" y="771283"/>
            <a:ext cx="8613648" cy="34290"/>
          </a:xfrm>
          <a:prstGeom prst="rect">
            <a:avLst/>
          </a:prstGeom>
          <a:noFill/>
          <a:ln>
            <a:noFill/>
          </a:ln>
        </p:spPr>
      </p:pic>
      <p:sp>
        <p:nvSpPr>
          <p:cNvPr id="606" name="Google Shape;606;p71"/>
          <p:cNvSpPr txBox="1"/>
          <p:nvPr>
            <p:ph idx="1" type="body"/>
          </p:nvPr>
        </p:nvSpPr>
        <p:spPr>
          <a:xfrm rot="5400000">
            <a:off x="2553320" y="-1504197"/>
            <a:ext cx="4041933" cy="859993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0"/>
              </a:spcBef>
              <a:spcAft>
                <a:spcPts val="0"/>
              </a:spcAft>
              <a:buClr>
                <a:srgbClr val="232F3E"/>
              </a:buClr>
              <a:buSzPts val="1500"/>
              <a:buChar char="•"/>
              <a:defRPr sz="1500">
                <a:solidFill>
                  <a:srgbClr val="232F3E"/>
                </a:solidFill>
              </a:defRPr>
            </a:lvl2pPr>
            <a:lvl3pPr indent="-317500" lvl="2" marL="1371600" algn="l">
              <a:lnSpc>
                <a:spcPct val="100000"/>
              </a:lnSpc>
              <a:spcBef>
                <a:spcPts val="0"/>
              </a:spcBef>
              <a:spcAft>
                <a:spcPts val="0"/>
              </a:spcAft>
              <a:buClr>
                <a:srgbClr val="232F3E"/>
              </a:buClr>
              <a:buSzPts val="1400"/>
              <a:buChar char="•"/>
              <a:defRPr sz="1400">
                <a:solidFill>
                  <a:srgbClr val="232F3E"/>
                </a:solidFill>
              </a:defRPr>
            </a:lvl3pPr>
            <a:lvl4pPr indent="-304800" lvl="3" marL="1828800" algn="l">
              <a:lnSpc>
                <a:spcPct val="100000"/>
              </a:lnSpc>
              <a:spcBef>
                <a:spcPts val="0"/>
              </a:spcBef>
              <a:spcAft>
                <a:spcPts val="0"/>
              </a:spcAft>
              <a:buClr>
                <a:srgbClr val="232F3E"/>
              </a:buClr>
              <a:buSzPts val="1200"/>
              <a:buChar char="•"/>
              <a:defRPr sz="1200">
                <a:solidFill>
                  <a:srgbClr val="232F3E"/>
                </a:solidFill>
              </a:defRPr>
            </a:lvl4pPr>
            <a:lvl5pPr indent="-304800" lvl="4" marL="2286000" algn="l">
              <a:lnSpc>
                <a:spcPct val="100000"/>
              </a:lnSpc>
              <a:spcBef>
                <a:spcPts val="0"/>
              </a:spcBef>
              <a:spcAft>
                <a:spcPts val="0"/>
              </a:spcAft>
              <a:buClr>
                <a:srgbClr val="232F3E"/>
              </a:buClr>
              <a:buSzPts val="1200"/>
              <a:buChar char="•"/>
              <a:defRPr sz="1200">
                <a:solidFill>
                  <a:srgbClr val="232F3E"/>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607" name="Shape 607"/>
        <p:cNvGrpSpPr/>
        <p:nvPr/>
      </p:nvGrpSpPr>
      <p:grpSpPr>
        <a:xfrm>
          <a:off x="0" y="0"/>
          <a:ext cx="0" cy="0"/>
          <a:chOff x="0" y="0"/>
          <a:chExt cx="0" cy="0"/>
        </a:xfrm>
      </p:grpSpPr>
      <p:sp>
        <p:nvSpPr>
          <p:cNvPr id="608" name="Google Shape;608;p7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lvl1pPr indent="0" lvl="0" marL="0" algn="r">
              <a:spcBef>
                <a:spcPts val="0"/>
              </a:spcBef>
              <a:buNone/>
              <a:defRPr sz="900">
                <a:solidFill>
                  <a:srgbClr val="232F3E"/>
                </a:solidFill>
                <a:latin typeface="Play"/>
                <a:ea typeface="Play"/>
                <a:cs typeface="Play"/>
                <a:sym typeface="Play"/>
              </a:defRPr>
            </a:lvl1pPr>
            <a:lvl2pPr indent="0" lvl="1" marL="0" algn="r">
              <a:spcBef>
                <a:spcPts val="0"/>
              </a:spcBef>
              <a:buNone/>
              <a:defRPr sz="900">
                <a:solidFill>
                  <a:srgbClr val="232F3E"/>
                </a:solidFill>
                <a:latin typeface="Play"/>
                <a:ea typeface="Play"/>
                <a:cs typeface="Play"/>
                <a:sym typeface="Play"/>
              </a:defRPr>
            </a:lvl2pPr>
            <a:lvl3pPr indent="0" lvl="2" marL="0" algn="r">
              <a:spcBef>
                <a:spcPts val="0"/>
              </a:spcBef>
              <a:buNone/>
              <a:defRPr sz="900">
                <a:solidFill>
                  <a:srgbClr val="232F3E"/>
                </a:solidFill>
                <a:latin typeface="Play"/>
                <a:ea typeface="Play"/>
                <a:cs typeface="Play"/>
                <a:sym typeface="Play"/>
              </a:defRPr>
            </a:lvl3pPr>
            <a:lvl4pPr indent="0" lvl="3" marL="0" algn="r">
              <a:spcBef>
                <a:spcPts val="0"/>
              </a:spcBef>
              <a:buNone/>
              <a:defRPr sz="900">
                <a:solidFill>
                  <a:srgbClr val="232F3E"/>
                </a:solidFill>
                <a:latin typeface="Play"/>
                <a:ea typeface="Play"/>
                <a:cs typeface="Play"/>
                <a:sym typeface="Play"/>
              </a:defRPr>
            </a:lvl4pPr>
            <a:lvl5pPr indent="0" lvl="4" marL="0" algn="r">
              <a:spcBef>
                <a:spcPts val="0"/>
              </a:spcBef>
              <a:buNone/>
              <a:defRPr sz="900">
                <a:solidFill>
                  <a:srgbClr val="232F3E"/>
                </a:solidFill>
                <a:latin typeface="Play"/>
                <a:ea typeface="Play"/>
                <a:cs typeface="Play"/>
                <a:sym typeface="Play"/>
              </a:defRPr>
            </a:lvl5pPr>
            <a:lvl6pPr indent="0" lvl="5" marL="0" algn="r">
              <a:spcBef>
                <a:spcPts val="0"/>
              </a:spcBef>
              <a:buNone/>
              <a:defRPr sz="900">
                <a:solidFill>
                  <a:srgbClr val="232F3E"/>
                </a:solidFill>
                <a:latin typeface="Play"/>
                <a:ea typeface="Play"/>
                <a:cs typeface="Play"/>
                <a:sym typeface="Play"/>
              </a:defRPr>
            </a:lvl6pPr>
            <a:lvl7pPr indent="0" lvl="6" marL="0" algn="r">
              <a:spcBef>
                <a:spcPts val="0"/>
              </a:spcBef>
              <a:buNone/>
              <a:defRPr sz="900">
                <a:solidFill>
                  <a:srgbClr val="232F3E"/>
                </a:solidFill>
                <a:latin typeface="Play"/>
                <a:ea typeface="Play"/>
                <a:cs typeface="Play"/>
                <a:sym typeface="Play"/>
              </a:defRPr>
            </a:lvl7pPr>
            <a:lvl8pPr indent="0" lvl="7" marL="0" algn="r">
              <a:spcBef>
                <a:spcPts val="0"/>
              </a:spcBef>
              <a:buNone/>
              <a:defRPr sz="900">
                <a:solidFill>
                  <a:srgbClr val="232F3E"/>
                </a:solidFill>
                <a:latin typeface="Play"/>
                <a:ea typeface="Play"/>
                <a:cs typeface="Play"/>
                <a:sym typeface="Play"/>
              </a:defRPr>
            </a:lvl8pPr>
            <a:lvl9pPr indent="0" lvl="8" marL="0" algn="r">
              <a:spcBef>
                <a:spcPts val="0"/>
              </a:spcBef>
              <a:buNone/>
              <a:defRPr sz="9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609" name="Google Shape;609;p72"/>
          <p:cNvSpPr txBox="1"/>
          <p:nvPr>
            <p:ph type="title"/>
          </p:nvPr>
        </p:nvSpPr>
        <p:spPr>
          <a:xfrm rot="5400000">
            <a:off x="6152037" y="2103845"/>
            <a:ext cx="4595321" cy="849109"/>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232F3E"/>
              </a:buClr>
              <a:buSzPts val="2700"/>
              <a:buFont typeface="Play"/>
              <a:buNone/>
              <a:defRPr>
                <a:solidFill>
                  <a:srgbClr val="232F3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10" name="Google Shape;610;p72"/>
          <p:cNvPicPr preferRelativeResize="0"/>
          <p:nvPr/>
        </p:nvPicPr>
        <p:blipFill rotWithShape="1">
          <a:blip r:embed="rId2">
            <a:alphaModFix/>
          </a:blip>
          <a:srcRect b="0" l="0" r="0" t="0"/>
          <a:stretch/>
        </p:blipFill>
        <p:spPr>
          <a:xfrm rot="5400000">
            <a:off x="5727713" y="2511023"/>
            <a:ext cx="4594860" cy="34290"/>
          </a:xfrm>
          <a:prstGeom prst="rect">
            <a:avLst/>
          </a:prstGeom>
          <a:noFill/>
          <a:ln>
            <a:noFill/>
          </a:ln>
        </p:spPr>
      </p:pic>
      <p:sp>
        <p:nvSpPr>
          <p:cNvPr id="611" name="Google Shape;611;p72"/>
          <p:cNvSpPr txBox="1"/>
          <p:nvPr>
            <p:ph idx="1" type="body"/>
          </p:nvPr>
        </p:nvSpPr>
        <p:spPr>
          <a:xfrm rot="5400000">
            <a:off x="1838532" y="-1333476"/>
            <a:ext cx="4595321" cy="772374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0"/>
              </a:spcBef>
              <a:spcAft>
                <a:spcPts val="0"/>
              </a:spcAft>
              <a:buClr>
                <a:srgbClr val="232F3E"/>
              </a:buClr>
              <a:buSzPts val="1800"/>
              <a:buChar char="•"/>
              <a:defRPr sz="1800">
                <a:solidFill>
                  <a:srgbClr val="232F3E"/>
                </a:solidFill>
              </a:defRPr>
            </a:lvl1pPr>
            <a:lvl2pPr indent="-323850" lvl="1" marL="914400" algn="l">
              <a:lnSpc>
                <a:spcPct val="100000"/>
              </a:lnSpc>
              <a:spcBef>
                <a:spcPts val="0"/>
              </a:spcBef>
              <a:spcAft>
                <a:spcPts val="0"/>
              </a:spcAft>
              <a:buClr>
                <a:srgbClr val="232F3E"/>
              </a:buClr>
              <a:buSzPts val="1500"/>
              <a:buChar char="•"/>
              <a:defRPr sz="1500">
                <a:solidFill>
                  <a:srgbClr val="232F3E"/>
                </a:solidFill>
              </a:defRPr>
            </a:lvl2pPr>
            <a:lvl3pPr indent="-317500" lvl="2" marL="1371600" algn="l">
              <a:lnSpc>
                <a:spcPct val="100000"/>
              </a:lnSpc>
              <a:spcBef>
                <a:spcPts val="0"/>
              </a:spcBef>
              <a:spcAft>
                <a:spcPts val="0"/>
              </a:spcAft>
              <a:buClr>
                <a:srgbClr val="232F3E"/>
              </a:buClr>
              <a:buSzPts val="1400"/>
              <a:buChar char="•"/>
              <a:defRPr sz="1400">
                <a:solidFill>
                  <a:srgbClr val="232F3E"/>
                </a:solidFill>
              </a:defRPr>
            </a:lvl3pPr>
            <a:lvl4pPr indent="-304800" lvl="3" marL="1828800" algn="l">
              <a:lnSpc>
                <a:spcPct val="100000"/>
              </a:lnSpc>
              <a:spcBef>
                <a:spcPts val="0"/>
              </a:spcBef>
              <a:spcAft>
                <a:spcPts val="0"/>
              </a:spcAft>
              <a:buClr>
                <a:srgbClr val="232F3E"/>
              </a:buClr>
              <a:buSzPts val="1200"/>
              <a:buChar char="•"/>
              <a:defRPr sz="1200">
                <a:solidFill>
                  <a:srgbClr val="232F3E"/>
                </a:solidFill>
              </a:defRPr>
            </a:lvl4pPr>
            <a:lvl5pPr indent="-304800" lvl="4" marL="2286000" algn="l">
              <a:lnSpc>
                <a:spcPct val="100000"/>
              </a:lnSpc>
              <a:spcBef>
                <a:spcPts val="0"/>
              </a:spcBef>
              <a:spcAft>
                <a:spcPts val="0"/>
              </a:spcAft>
              <a:buClr>
                <a:srgbClr val="232F3E"/>
              </a:buClr>
              <a:buSzPts val="1200"/>
              <a:buChar char="•"/>
              <a:defRPr sz="1200">
                <a:solidFill>
                  <a:srgbClr val="232F3E"/>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612" name="Shape 612"/>
        <p:cNvGrpSpPr/>
        <p:nvPr/>
      </p:nvGrpSpPr>
      <p:grpSpPr>
        <a:xfrm>
          <a:off x="0" y="0"/>
          <a:ext cx="0" cy="0"/>
          <a:chOff x="0" y="0"/>
          <a:chExt cx="0" cy="0"/>
        </a:xfrm>
      </p:grpSpPr>
      <p:sp>
        <p:nvSpPr>
          <p:cNvPr id="613" name="Google Shape;613;p73"/>
          <p:cNvSpPr txBox="1"/>
          <p:nvPr/>
        </p:nvSpPr>
        <p:spPr>
          <a:xfrm>
            <a:off x="371475" y="805883"/>
            <a:ext cx="8401050" cy="353173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4500">
                <a:solidFill>
                  <a:schemeClr val="lt1"/>
                </a:solidFill>
                <a:latin typeface="Play"/>
                <a:ea typeface="Play"/>
                <a:cs typeface="Play"/>
                <a:sym typeface="Play"/>
              </a:rPr>
              <a:t>Don’t use this layout</a:t>
            </a:r>
            <a:endParaRPr sz="1100"/>
          </a:p>
          <a:p>
            <a:pPr indent="0" lvl="0" marL="0" marR="0" rtl="0" algn="l">
              <a:spcBef>
                <a:spcPts val="0"/>
              </a:spcBef>
              <a:spcAft>
                <a:spcPts val="0"/>
              </a:spcAft>
              <a:buNone/>
            </a:pPr>
            <a:r>
              <a:t/>
            </a:r>
            <a:endParaRPr sz="4500">
              <a:solidFill>
                <a:schemeClr val="lt1"/>
              </a:solidFill>
              <a:latin typeface="Play"/>
              <a:ea typeface="Play"/>
              <a:cs typeface="Play"/>
              <a:sym typeface="Play"/>
            </a:endParaRPr>
          </a:p>
          <a:p>
            <a:pPr indent="0" lvl="0" marL="0" marR="0" rtl="0" algn="l">
              <a:spcBef>
                <a:spcPts val="0"/>
              </a:spcBef>
              <a:spcAft>
                <a:spcPts val="0"/>
              </a:spcAft>
              <a:buNone/>
            </a:pPr>
            <a:r>
              <a:rPr lang="en" sz="4500">
                <a:solidFill>
                  <a:schemeClr val="lt1"/>
                </a:solidFill>
                <a:latin typeface="Play"/>
                <a:ea typeface="Play"/>
                <a:cs typeface="Play"/>
                <a:sym typeface="Play"/>
              </a:rPr>
              <a:t>Layouts that appear after this one in the slide master are specific to Academy.</a:t>
            </a:r>
            <a:endParaRPr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8.xml"/><Relationship Id="rId42" Type="http://schemas.openxmlformats.org/officeDocument/2006/relationships/slideLayout" Target="../slideLayouts/slideLayout50.xml"/><Relationship Id="rId41" Type="http://schemas.openxmlformats.org/officeDocument/2006/relationships/slideLayout" Target="../slideLayouts/slideLayout49.xml"/><Relationship Id="rId44" Type="http://schemas.openxmlformats.org/officeDocument/2006/relationships/slideLayout" Target="../slideLayouts/slideLayout52.xml"/><Relationship Id="rId43" Type="http://schemas.openxmlformats.org/officeDocument/2006/relationships/slideLayout" Target="../slideLayouts/slideLayout51.xml"/><Relationship Id="rId46" Type="http://schemas.openxmlformats.org/officeDocument/2006/relationships/slideLayout" Target="../slideLayouts/slideLayout54.xml"/><Relationship Id="rId45" Type="http://schemas.openxmlformats.org/officeDocument/2006/relationships/slideLayout" Target="../slideLayouts/slideLayout53.xml"/><Relationship Id="rId1" Type="http://schemas.openxmlformats.org/officeDocument/2006/relationships/image" Target="../media/image4.png"/><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slideLayout" Target="../slideLayouts/slideLayout12.xml"/><Relationship Id="rId9" Type="http://schemas.openxmlformats.org/officeDocument/2006/relationships/slideLayout" Target="../slideLayouts/slideLayout17.xml"/><Relationship Id="rId48" Type="http://schemas.openxmlformats.org/officeDocument/2006/relationships/slideLayout" Target="../slideLayouts/slideLayout56.xml"/><Relationship Id="rId47" Type="http://schemas.openxmlformats.org/officeDocument/2006/relationships/slideLayout" Target="../slideLayouts/slideLayout55.xml"/><Relationship Id="rId49" Type="http://schemas.openxmlformats.org/officeDocument/2006/relationships/slideLayout" Target="../slideLayouts/slideLayout5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31" Type="http://schemas.openxmlformats.org/officeDocument/2006/relationships/slideLayout" Target="../slideLayouts/slideLayout39.xml"/><Relationship Id="rId30" Type="http://schemas.openxmlformats.org/officeDocument/2006/relationships/slideLayout" Target="../slideLayouts/slideLayout38.xml"/><Relationship Id="rId33" Type="http://schemas.openxmlformats.org/officeDocument/2006/relationships/slideLayout" Target="../slideLayouts/slideLayout41.xml"/><Relationship Id="rId32" Type="http://schemas.openxmlformats.org/officeDocument/2006/relationships/slideLayout" Target="../slideLayouts/slideLayout40.xml"/><Relationship Id="rId35" Type="http://schemas.openxmlformats.org/officeDocument/2006/relationships/slideLayout" Target="../slideLayouts/slideLayout43.xml"/><Relationship Id="rId34" Type="http://schemas.openxmlformats.org/officeDocument/2006/relationships/slideLayout" Target="../slideLayouts/slideLayout42.xml"/><Relationship Id="rId37" Type="http://schemas.openxmlformats.org/officeDocument/2006/relationships/slideLayout" Target="../slideLayouts/slideLayout45.xml"/><Relationship Id="rId36" Type="http://schemas.openxmlformats.org/officeDocument/2006/relationships/slideLayout" Target="../slideLayouts/slideLayout44.xml"/><Relationship Id="rId39" Type="http://schemas.openxmlformats.org/officeDocument/2006/relationships/slideLayout" Target="../slideLayouts/slideLayout47.xml"/><Relationship Id="rId38" Type="http://schemas.openxmlformats.org/officeDocument/2006/relationships/slideLayout" Target="../slideLayouts/slideLayout46.xml"/><Relationship Id="rId62" Type="http://schemas.openxmlformats.org/officeDocument/2006/relationships/slideLayout" Target="../slideLayouts/slideLayout70.xml"/><Relationship Id="rId61" Type="http://schemas.openxmlformats.org/officeDocument/2006/relationships/slideLayout" Target="../slideLayouts/slideLayout69.xml"/><Relationship Id="rId20" Type="http://schemas.openxmlformats.org/officeDocument/2006/relationships/slideLayout" Target="../slideLayouts/slideLayout28.xml"/><Relationship Id="rId64" Type="http://schemas.openxmlformats.org/officeDocument/2006/relationships/theme" Target="../theme/theme2.xml"/><Relationship Id="rId63" Type="http://schemas.openxmlformats.org/officeDocument/2006/relationships/slideLayout" Target="../slideLayouts/slideLayout71.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4" Type="http://schemas.openxmlformats.org/officeDocument/2006/relationships/slideLayout" Target="../slideLayouts/slideLayout32.xml"/><Relationship Id="rId23" Type="http://schemas.openxmlformats.org/officeDocument/2006/relationships/slideLayout" Target="../slideLayouts/slideLayout31.xml"/><Relationship Id="rId60" Type="http://schemas.openxmlformats.org/officeDocument/2006/relationships/slideLayout" Target="../slideLayouts/slideLayout68.xml"/><Relationship Id="rId26" Type="http://schemas.openxmlformats.org/officeDocument/2006/relationships/slideLayout" Target="../slideLayouts/slideLayout34.xml"/><Relationship Id="rId25" Type="http://schemas.openxmlformats.org/officeDocument/2006/relationships/slideLayout" Target="../slideLayouts/slideLayout33.xml"/><Relationship Id="rId28" Type="http://schemas.openxmlformats.org/officeDocument/2006/relationships/slideLayout" Target="../slideLayouts/slideLayout36.xml"/><Relationship Id="rId27" Type="http://schemas.openxmlformats.org/officeDocument/2006/relationships/slideLayout" Target="../slideLayouts/slideLayout35.xml"/><Relationship Id="rId29" Type="http://schemas.openxmlformats.org/officeDocument/2006/relationships/slideLayout" Target="../slideLayouts/slideLayout37.xml"/><Relationship Id="rId51" Type="http://schemas.openxmlformats.org/officeDocument/2006/relationships/slideLayout" Target="../slideLayouts/slideLayout59.xml"/><Relationship Id="rId50" Type="http://schemas.openxmlformats.org/officeDocument/2006/relationships/slideLayout" Target="../slideLayouts/slideLayout58.xml"/><Relationship Id="rId53" Type="http://schemas.openxmlformats.org/officeDocument/2006/relationships/slideLayout" Target="../slideLayouts/slideLayout61.xml"/><Relationship Id="rId52" Type="http://schemas.openxmlformats.org/officeDocument/2006/relationships/slideLayout" Target="../slideLayouts/slideLayout60.xml"/><Relationship Id="rId11" Type="http://schemas.openxmlformats.org/officeDocument/2006/relationships/slideLayout" Target="../slideLayouts/slideLayout19.xml"/><Relationship Id="rId55" Type="http://schemas.openxmlformats.org/officeDocument/2006/relationships/slideLayout" Target="../slideLayouts/slideLayout63.xml"/><Relationship Id="rId10" Type="http://schemas.openxmlformats.org/officeDocument/2006/relationships/slideLayout" Target="../slideLayouts/slideLayout18.xml"/><Relationship Id="rId54" Type="http://schemas.openxmlformats.org/officeDocument/2006/relationships/slideLayout" Target="../slideLayouts/slideLayout62.xml"/><Relationship Id="rId13" Type="http://schemas.openxmlformats.org/officeDocument/2006/relationships/slideLayout" Target="../slideLayouts/slideLayout21.xml"/><Relationship Id="rId57" Type="http://schemas.openxmlformats.org/officeDocument/2006/relationships/slideLayout" Target="../slideLayouts/slideLayout65.xml"/><Relationship Id="rId12" Type="http://schemas.openxmlformats.org/officeDocument/2006/relationships/slideLayout" Target="../slideLayouts/slideLayout20.xml"/><Relationship Id="rId56" Type="http://schemas.openxmlformats.org/officeDocument/2006/relationships/slideLayout" Target="../slideLayouts/slideLayout64.xml"/><Relationship Id="rId15" Type="http://schemas.openxmlformats.org/officeDocument/2006/relationships/slideLayout" Target="../slideLayouts/slideLayout23.xml"/><Relationship Id="rId59" Type="http://schemas.openxmlformats.org/officeDocument/2006/relationships/slideLayout" Target="../slideLayouts/slideLayout67.xml"/><Relationship Id="rId14" Type="http://schemas.openxmlformats.org/officeDocument/2006/relationships/slideLayout" Target="../slideLayouts/slideLayout22.xml"/><Relationship Id="rId58" Type="http://schemas.openxmlformats.org/officeDocument/2006/relationships/slideLayout" Target="../slideLayouts/slideLayout66.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9" Type="http://schemas.openxmlformats.org/officeDocument/2006/relationships/slideLayout" Target="../slideLayouts/slideLayout27.xml"/><Relationship Id="rId1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99932" y="4834890"/>
            <a:ext cx="363474" cy="17145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900" u="none" cap="none" strike="noStrike">
                <a:solidFill>
                  <a:srgbClr val="232F3E"/>
                </a:solidFill>
                <a:latin typeface="Play"/>
                <a:ea typeface="Play"/>
                <a:cs typeface="Play"/>
                <a:sym typeface="Play"/>
              </a:defRPr>
            </a:lvl1pPr>
            <a:lvl2pPr indent="0" lvl="1" marL="0" marR="0" rtl="0" algn="r">
              <a:spcBef>
                <a:spcPts val="0"/>
              </a:spcBef>
              <a:buNone/>
              <a:defRPr b="0" i="0" sz="900" u="none" cap="none" strike="noStrike">
                <a:solidFill>
                  <a:srgbClr val="232F3E"/>
                </a:solidFill>
                <a:latin typeface="Play"/>
                <a:ea typeface="Play"/>
                <a:cs typeface="Play"/>
                <a:sym typeface="Play"/>
              </a:defRPr>
            </a:lvl2pPr>
            <a:lvl3pPr indent="0" lvl="2" marL="0" marR="0" rtl="0" algn="r">
              <a:spcBef>
                <a:spcPts val="0"/>
              </a:spcBef>
              <a:buNone/>
              <a:defRPr b="0" i="0" sz="900" u="none" cap="none" strike="noStrike">
                <a:solidFill>
                  <a:srgbClr val="232F3E"/>
                </a:solidFill>
                <a:latin typeface="Play"/>
                <a:ea typeface="Play"/>
                <a:cs typeface="Play"/>
                <a:sym typeface="Play"/>
              </a:defRPr>
            </a:lvl3pPr>
            <a:lvl4pPr indent="0" lvl="3" marL="0" marR="0" rtl="0" algn="r">
              <a:spcBef>
                <a:spcPts val="0"/>
              </a:spcBef>
              <a:buNone/>
              <a:defRPr b="0" i="0" sz="900" u="none" cap="none" strike="noStrike">
                <a:solidFill>
                  <a:srgbClr val="232F3E"/>
                </a:solidFill>
                <a:latin typeface="Play"/>
                <a:ea typeface="Play"/>
                <a:cs typeface="Play"/>
                <a:sym typeface="Play"/>
              </a:defRPr>
            </a:lvl4pPr>
            <a:lvl5pPr indent="0" lvl="4" marL="0" marR="0" rtl="0" algn="r">
              <a:spcBef>
                <a:spcPts val="0"/>
              </a:spcBef>
              <a:buNone/>
              <a:defRPr b="0" i="0" sz="900" u="none" cap="none" strike="noStrike">
                <a:solidFill>
                  <a:srgbClr val="232F3E"/>
                </a:solidFill>
                <a:latin typeface="Play"/>
                <a:ea typeface="Play"/>
                <a:cs typeface="Play"/>
                <a:sym typeface="Play"/>
              </a:defRPr>
            </a:lvl5pPr>
            <a:lvl6pPr indent="0" lvl="5" marL="0" marR="0" rtl="0" algn="r">
              <a:spcBef>
                <a:spcPts val="0"/>
              </a:spcBef>
              <a:buNone/>
              <a:defRPr b="0" i="0" sz="900" u="none" cap="none" strike="noStrike">
                <a:solidFill>
                  <a:srgbClr val="232F3E"/>
                </a:solidFill>
                <a:latin typeface="Play"/>
                <a:ea typeface="Play"/>
                <a:cs typeface="Play"/>
                <a:sym typeface="Play"/>
              </a:defRPr>
            </a:lvl6pPr>
            <a:lvl7pPr indent="0" lvl="6" marL="0" marR="0" rtl="0" algn="r">
              <a:spcBef>
                <a:spcPts val="0"/>
              </a:spcBef>
              <a:buNone/>
              <a:defRPr b="0" i="0" sz="900" u="none" cap="none" strike="noStrike">
                <a:solidFill>
                  <a:srgbClr val="232F3E"/>
                </a:solidFill>
                <a:latin typeface="Play"/>
                <a:ea typeface="Play"/>
                <a:cs typeface="Play"/>
                <a:sym typeface="Play"/>
              </a:defRPr>
            </a:lvl7pPr>
            <a:lvl8pPr indent="0" lvl="7" marL="0" marR="0" rtl="0" algn="r">
              <a:spcBef>
                <a:spcPts val="0"/>
              </a:spcBef>
              <a:buNone/>
              <a:defRPr b="0" i="0" sz="900" u="none" cap="none" strike="noStrike">
                <a:solidFill>
                  <a:srgbClr val="232F3E"/>
                </a:solidFill>
                <a:latin typeface="Play"/>
                <a:ea typeface="Play"/>
                <a:cs typeface="Play"/>
                <a:sym typeface="Play"/>
              </a:defRPr>
            </a:lvl8pPr>
            <a:lvl9pPr indent="0" lvl="8" marL="0" marR="0" rtl="0" algn="r">
              <a:spcBef>
                <a:spcPts val="0"/>
              </a:spcBef>
              <a:buNone/>
              <a:defRPr b="0" i="0" sz="9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274320" y="226314"/>
            <a:ext cx="8675370" cy="54864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232F3E"/>
              </a:buClr>
              <a:buSzPts val="2700"/>
              <a:buFont typeface="Play"/>
              <a:buNone/>
              <a:defRPr b="0" i="0" sz="2700" u="none" cap="none" strike="noStrike">
                <a:solidFill>
                  <a:srgbClr val="232F3E"/>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274320" y="857250"/>
            <a:ext cx="8675370" cy="3970782"/>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0"/>
              </a:spcBef>
              <a:spcAft>
                <a:spcPts val="0"/>
              </a:spcAft>
              <a:buClr>
                <a:srgbClr val="232F3E"/>
              </a:buClr>
              <a:buSzPts val="2100"/>
              <a:buFont typeface="Play"/>
              <a:buChar char="•"/>
              <a:defRPr b="0" i="0" sz="2100" u="none" cap="none" strike="noStrike">
                <a:solidFill>
                  <a:srgbClr val="232F3E"/>
                </a:solidFill>
                <a:latin typeface="Play"/>
                <a:ea typeface="Play"/>
                <a:cs typeface="Play"/>
                <a:sym typeface="Play"/>
              </a:defRPr>
            </a:lvl1pPr>
            <a:lvl2pPr indent="-342900" lvl="1" marL="914400" marR="0" rtl="0" algn="l">
              <a:lnSpc>
                <a:spcPct val="90000"/>
              </a:lnSpc>
              <a:spcBef>
                <a:spcPts val="9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2pPr>
            <a:lvl3pPr indent="-323850" lvl="2" marL="1371600" marR="0" rtl="0" algn="l">
              <a:lnSpc>
                <a:spcPct val="90000"/>
              </a:lnSpc>
              <a:spcBef>
                <a:spcPts val="900"/>
              </a:spcBef>
              <a:spcAft>
                <a:spcPts val="0"/>
              </a:spcAft>
              <a:buClr>
                <a:srgbClr val="232F3E"/>
              </a:buClr>
              <a:buSzPts val="1500"/>
              <a:buFont typeface="Play"/>
              <a:buChar char="•"/>
              <a:defRPr b="0" i="0" sz="1500" u="none" cap="none" strike="noStrike">
                <a:solidFill>
                  <a:srgbClr val="232F3E"/>
                </a:solidFill>
                <a:latin typeface="Play"/>
                <a:ea typeface="Play"/>
                <a:cs typeface="Play"/>
                <a:sym typeface="Play"/>
              </a:defRPr>
            </a:lvl3pPr>
            <a:lvl4pPr indent="-317500" lvl="3" marL="1828800" marR="0" rtl="0" algn="l">
              <a:lnSpc>
                <a:spcPct val="90000"/>
              </a:lnSpc>
              <a:spcBef>
                <a:spcPts val="900"/>
              </a:spcBef>
              <a:spcAft>
                <a:spcPts val="0"/>
              </a:spcAft>
              <a:buClr>
                <a:srgbClr val="232F3E"/>
              </a:buClr>
              <a:buSzPts val="1400"/>
              <a:buFont typeface="Play"/>
              <a:buChar char="•"/>
              <a:defRPr b="0" i="0" sz="1400" u="none" cap="none" strike="noStrike">
                <a:solidFill>
                  <a:srgbClr val="232F3E"/>
                </a:solidFill>
                <a:latin typeface="Play"/>
                <a:ea typeface="Play"/>
                <a:cs typeface="Play"/>
                <a:sym typeface="Play"/>
              </a:defRPr>
            </a:lvl4pPr>
            <a:lvl5pPr indent="-317500" lvl="4" marL="2286000" marR="0" rtl="0" algn="l">
              <a:lnSpc>
                <a:spcPct val="90000"/>
              </a:lnSpc>
              <a:spcBef>
                <a:spcPts val="900"/>
              </a:spcBef>
              <a:spcAft>
                <a:spcPts val="0"/>
              </a:spcAft>
              <a:buClr>
                <a:srgbClr val="232F3E"/>
              </a:buClr>
              <a:buSzPts val="1400"/>
              <a:buFont typeface="Play"/>
              <a:buChar char="•"/>
              <a:defRPr b="0" i="0" sz="1400" u="none" cap="none" strike="noStrike">
                <a:solidFill>
                  <a:srgbClr val="232F3E"/>
                </a:solidFill>
                <a:latin typeface="Play"/>
                <a:ea typeface="Play"/>
                <a:cs typeface="Play"/>
                <a:sym typeface="Play"/>
              </a:defRPr>
            </a:lvl5pPr>
            <a:lvl6pPr indent="-317500" lvl="5" marL="2743200" marR="0" rtl="0" algn="l">
              <a:lnSpc>
                <a:spcPct val="90000"/>
              </a:lnSpc>
              <a:spcBef>
                <a:spcPts val="900"/>
              </a:spcBef>
              <a:spcAft>
                <a:spcPts val="0"/>
              </a:spcAft>
              <a:buClr>
                <a:schemeClr val="dk1"/>
              </a:buClr>
              <a:buSzPts val="1400"/>
              <a:buFont typeface="Play"/>
              <a:buChar char="•"/>
              <a:defRPr b="0" i="0" sz="1400" u="none" cap="none" strike="noStrike">
                <a:solidFill>
                  <a:schemeClr val="dk1"/>
                </a:solidFill>
                <a:latin typeface="Play"/>
                <a:ea typeface="Play"/>
                <a:cs typeface="Play"/>
                <a:sym typeface="Play"/>
              </a:defRPr>
            </a:lvl6pPr>
            <a:lvl7pPr indent="-317500" lvl="6" marL="3200400" marR="0" rtl="0" algn="l">
              <a:lnSpc>
                <a:spcPct val="90000"/>
              </a:lnSpc>
              <a:spcBef>
                <a:spcPts val="400"/>
              </a:spcBef>
              <a:spcAft>
                <a:spcPts val="0"/>
              </a:spcAft>
              <a:buClr>
                <a:schemeClr val="dk1"/>
              </a:buClr>
              <a:buSzPts val="1400"/>
              <a:buFont typeface="Play"/>
              <a:buChar char="•"/>
              <a:defRPr b="0" i="0" sz="1400" u="none" cap="none" strike="noStrike">
                <a:solidFill>
                  <a:schemeClr val="dk1"/>
                </a:solidFill>
                <a:latin typeface="Play"/>
                <a:ea typeface="Play"/>
                <a:cs typeface="Play"/>
                <a:sym typeface="Play"/>
              </a:defRPr>
            </a:lvl7pPr>
            <a:lvl8pPr indent="-317500" lvl="7" marL="3657600" marR="0" rtl="0" algn="l">
              <a:lnSpc>
                <a:spcPct val="90000"/>
              </a:lnSpc>
              <a:spcBef>
                <a:spcPts val="400"/>
              </a:spcBef>
              <a:spcAft>
                <a:spcPts val="0"/>
              </a:spcAft>
              <a:buClr>
                <a:schemeClr val="dk1"/>
              </a:buClr>
              <a:buSzPts val="1400"/>
              <a:buFont typeface="Play"/>
              <a:buChar char="•"/>
              <a:defRPr b="0" i="0" sz="1400" u="none" cap="none" strike="noStrike">
                <a:solidFill>
                  <a:schemeClr val="dk1"/>
                </a:solidFill>
                <a:latin typeface="Play"/>
                <a:ea typeface="Play"/>
                <a:cs typeface="Play"/>
                <a:sym typeface="Play"/>
              </a:defRPr>
            </a:lvl8pPr>
            <a:lvl9pPr indent="-317500" lvl="8" marL="4114800" marR="0" rtl="0" algn="l">
              <a:lnSpc>
                <a:spcPct val="90000"/>
              </a:lnSpc>
              <a:spcBef>
                <a:spcPts val="400"/>
              </a:spcBef>
              <a:spcAft>
                <a:spcPts val="0"/>
              </a:spcAft>
              <a:buClr>
                <a:schemeClr val="dk1"/>
              </a:buClr>
              <a:buSzPts val="1400"/>
              <a:buFont typeface="Play"/>
              <a:buChar char="•"/>
              <a:defRPr b="0" i="0" sz="1400" u="none" cap="none" strike="noStrike">
                <a:solidFill>
                  <a:schemeClr val="dk1"/>
                </a:solidFill>
                <a:latin typeface="Play"/>
                <a:ea typeface="Play"/>
                <a:cs typeface="Play"/>
                <a:sym typeface="Play"/>
              </a:defRPr>
            </a:lvl9pPr>
          </a:lstStyle>
          <a:p/>
        </p:txBody>
      </p:sp>
      <p:pic>
        <p:nvPicPr>
          <p:cNvPr id="54" name="Google Shape;54;p13"/>
          <p:cNvPicPr preferRelativeResize="0"/>
          <p:nvPr/>
        </p:nvPicPr>
        <p:blipFill rotWithShape="1">
          <a:blip r:embed="rId2">
            <a:alphaModFix/>
          </a:blip>
          <a:srcRect b="0" l="0" r="0" t="0"/>
          <a:stretch/>
        </p:blipFill>
        <p:spPr>
          <a:xfrm>
            <a:off x="182699" y="4834291"/>
            <a:ext cx="275234" cy="164592"/>
          </a:xfrm>
          <a:prstGeom prst="rect">
            <a:avLst/>
          </a:prstGeom>
          <a:noFill/>
          <a:ln>
            <a:noFill/>
          </a:ln>
        </p:spPr>
      </p:pic>
      <p:pic>
        <p:nvPicPr>
          <p:cNvPr id="55" name="Google Shape;55;p13"/>
          <p:cNvPicPr preferRelativeResize="0"/>
          <p:nvPr/>
        </p:nvPicPr>
        <p:blipFill rotWithShape="1">
          <a:blip r:embed="rId3">
            <a:alphaModFix/>
          </a:blip>
          <a:srcRect b="0" l="0" r="0" t="0"/>
          <a:stretch/>
        </p:blipFill>
        <p:spPr>
          <a:xfrm>
            <a:off x="2840355" y="4851398"/>
            <a:ext cx="3457575" cy="20034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6" r:id="rId41"/>
    <p:sldLayoutId id="2147483697" r:id="rId42"/>
    <p:sldLayoutId id="2147483698" r:id="rId43"/>
    <p:sldLayoutId id="2147483699" r:id="rId44"/>
    <p:sldLayoutId id="2147483700" r:id="rId45"/>
    <p:sldLayoutId id="2147483701" r:id="rId46"/>
    <p:sldLayoutId id="2147483702" r:id="rId47"/>
    <p:sldLayoutId id="2147483703" r:id="rId48"/>
    <p:sldLayoutId id="2147483704" r:id="rId49"/>
    <p:sldLayoutId id="2147483705" r:id="rId50"/>
    <p:sldLayoutId id="2147483706" r:id="rId51"/>
    <p:sldLayoutId id="2147483707" r:id="rId52"/>
    <p:sldLayoutId id="2147483708" r:id="rId53"/>
    <p:sldLayoutId id="2147483709" r:id="rId54"/>
    <p:sldLayoutId id="2147483710" r:id="rId55"/>
    <p:sldLayoutId id="2147483711" r:id="rId56"/>
    <p:sldLayoutId id="2147483712" r:id="rId57"/>
    <p:sldLayoutId id="2147483713" r:id="rId58"/>
    <p:sldLayoutId id="2147483714" r:id="rId59"/>
    <p:sldLayoutId id="2147483715" r:id="rId60"/>
    <p:sldLayoutId id="2147483716" r:id="rId61"/>
    <p:sldLayoutId id="2147483717" r:id="rId62"/>
    <p:sldLayoutId id="2147483718" r:id="rId6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48.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56.png"/><Relationship Id="rId6" Type="http://schemas.openxmlformats.org/officeDocument/2006/relationships/image" Target="../media/image27.png"/><Relationship Id="rId7" Type="http://schemas.openxmlformats.org/officeDocument/2006/relationships/image" Target="../media/image69.png"/><Relationship Id="rId8"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50.png"/><Relationship Id="rId5" Type="http://schemas.openxmlformats.org/officeDocument/2006/relationships/image" Target="../media/image76.png"/><Relationship Id="rId6" Type="http://schemas.openxmlformats.org/officeDocument/2006/relationships/image" Target="../media/image47.png"/><Relationship Id="rId7" Type="http://schemas.openxmlformats.org/officeDocument/2006/relationships/image" Target="../media/image27.png"/><Relationship Id="rId8"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62.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2.png"/><Relationship Id="rId7"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59.png"/><Relationship Id="rId5"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60.png"/><Relationship Id="rId5" Type="http://schemas.openxmlformats.org/officeDocument/2006/relationships/image" Target="../media/image72.png"/><Relationship Id="rId6" Type="http://schemas.openxmlformats.org/officeDocument/2006/relationships/image" Target="../media/image56.png"/><Relationship Id="rId7"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56.png"/><Relationship Id="rId5"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60.png"/><Relationship Id="rId5" Type="http://schemas.openxmlformats.org/officeDocument/2006/relationships/image" Target="../media/image56.png"/><Relationship Id="rId6" Type="http://schemas.openxmlformats.org/officeDocument/2006/relationships/image" Target="../media/image71.png"/><Relationship Id="rId7"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60.png"/><Relationship Id="rId9" Type="http://schemas.openxmlformats.org/officeDocument/2006/relationships/image" Target="../media/image73.png"/><Relationship Id="rId5" Type="http://schemas.openxmlformats.org/officeDocument/2006/relationships/image" Target="../media/image56.png"/><Relationship Id="rId6" Type="http://schemas.openxmlformats.org/officeDocument/2006/relationships/image" Target="../media/image68.png"/><Relationship Id="rId7" Type="http://schemas.openxmlformats.org/officeDocument/2006/relationships/image" Target="../media/image55.png"/><Relationship Id="rId8" Type="http://schemas.openxmlformats.org/officeDocument/2006/relationships/image" Target="../media/image67.png"/><Relationship Id="rId10"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84.png"/><Relationship Id="rId4" Type="http://schemas.openxmlformats.org/officeDocument/2006/relationships/image" Target="../media/image59.png"/><Relationship Id="rId5"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69.png"/><Relationship Id="rId6"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1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87.png"/><Relationship Id="rId9" Type="http://schemas.openxmlformats.org/officeDocument/2006/relationships/image" Target="../media/image85.png"/><Relationship Id="rId5" Type="http://schemas.openxmlformats.org/officeDocument/2006/relationships/image" Target="../media/image88.png"/><Relationship Id="rId6" Type="http://schemas.openxmlformats.org/officeDocument/2006/relationships/image" Target="../media/image96.png"/><Relationship Id="rId7" Type="http://schemas.openxmlformats.org/officeDocument/2006/relationships/image" Target="../media/image92.png"/><Relationship Id="rId8" Type="http://schemas.openxmlformats.org/officeDocument/2006/relationships/image" Target="../media/image104.png"/><Relationship Id="rId11" Type="http://schemas.openxmlformats.org/officeDocument/2006/relationships/image" Target="../media/image100.png"/><Relationship Id="rId10"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1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50.png"/><Relationship Id="rId9" Type="http://schemas.openxmlformats.org/officeDocument/2006/relationships/image" Target="../media/image98.png"/><Relationship Id="rId5" Type="http://schemas.openxmlformats.org/officeDocument/2006/relationships/image" Target="../media/image60.png"/><Relationship Id="rId6" Type="http://schemas.openxmlformats.org/officeDocument/2006/relationships/image" Target="../media/image76.png"/><Relationship Id="rId7" Type="http://schemas.openxmlformats.org/officeDocument/2006/relationships/image" Target="../media/image47.png"/><Relationship Id="rId8"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10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 Id="rId3" Type="http://schemas.openxmlformats.org/officeDocument/2006/relationships/hyperlink" Target="https://support.aws.amazon.com/#/contacts/aws-academ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48.png"/><Relationship Id="rId5" Type="http://schemas.openxmlformats.org/officeDocument/2006/relationships/image" Target="../media/image27.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9" name="Google Shape;619;p74"/>
          <p:cNvSpPr txBox="1"/>
          <p:nvPr>
            <p:ph type="title"/>
          </p:nvPr>
        </p:nvSpPr>
        <p:spPr>
          <a:xfrm>
            <a:off x="342900" y="788670"/>
            <a:ext cx="8531352" cy="1255014"/>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Building Decoupled Architectures </a:t>
            </a:r>
            <a:endParaRPr/>
          </a:p>
        </p:txBody>
      </p:sp>
      <p:sp>
        <p:nvSpPr>
          <p:cNvPr id="620" name="Google Shape;620;p74"/>
          <p:cNvSpPr txBox="1"/>
          <p:nvPr>
            <p:ph idx="1" type="body"/>
          </p:nvPr>
        </p:nvSpPr>
        <p:spPr>
          <a:xfrm>
            <a:off x="342900" y="2079690"/>
            <a:ext cx="4125191" cy="131673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3"/>
          <p:cNvSpPr txBox="1"/>
          <p:nvPr>
            <p:ph idx="12" type="sldNum"/>
          </p:nvPr>
        </p:nvSpPr>
        <p:spPr>
          <a:xfrm>
            <a:off x="8635473"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6" name="Google Shape;736;p83"/>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Loose coupling between tiers</a:t>
            </a:r>
            <a:endParaRPr/>
          </a:p>
        </p:txBody>
      </p:sp>
      <p:grpSp>
        <p:nvGrpSpPr>
          <p:cNvPr descr="Diagram showing ELB load balancers as intermediary components to loosely couple between tiers. More details in the notes." id="737" name="Google Shape;737;p83"/>
          <p:cNvGrpSpPr/>
          <p:nvPr/>
        </p:nvGrpSpPr>
        <p:grpSpPr>
          <a:xfrm>
            <a:off x="86058" y="926564"/>
            <a:ext cx="8825819" cy="3877433"/>
            <a:chOff x="114744" y="1235418"/>
            <a:chExt cx="11767758" cy="5169911"/>
          </a:xfrm>
        </p:grpSpPr>
        <p:pic>
          <p:nvPicPr>
            <p:cNvPr id="738" name="Google Shape;738;p83"/>
            <p:cNvPicPr preferRelativeResize="0"/>
            <p:nvPr/>
          </p:nvPicPr>
          <p:blipFill rotWithShape="1">
            <a:blip r:embed="rId3">
              <a:alphaModFix/>
            </a:blip>
            <a:srcRect b="0" l="0" r="0" t="0"/>
            <a:stretch/>
          </p:blipFill>
          <p:spPr>
            <a:xfrm>
              <a:off x="428250" y="3481557"/>
              <a:ext cx="457200" cy="457200"/>
            </a:xfrm>
            <a:prstGeom prst="rect">
              <a:avLst/>
            </a:prstGeom>
            <a:noFill/>
            <a:ln>
              <a:noFill/>
            </a:ln>
          </p:spPr>
        </p:pic>
        <p:sp>
          <p:nvSpPr>
            <p:cNvPr id="739" name="Google Shape;739;p83"/>
            <p:cNvSpPr txBox="1"/>
            <p:nvPr/>
          </p:nvSpPr>
          <p:spPr>
            <a:xfrm>
              <a:off x="114744" y="3915041"/>
              <a:ext cx="1073150"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client</a:t>
              </a:r>
              <a:endParaRPr sz="1100"/>
            </a:p>
          </p:txBody>
        </p:sp>
        <p:cxnSp>
          <p:nvCxnSpPr>
            <p:cNvPr id="740" name="Google Shape;740;p83"/>
            <p:cNvCxnSpPr>
              <a:stCxn id="738" idx="3"/>
              <a:endCxn id="741" idx="1"/>
            </p:cNvCxnSpPr>
            <p:nvPr/>
          </p:nvCxnSpPr>
          <p:spPr>
            <a:xfrm>
              <a:off x="885450" y="3710157"/>
              <a:ext cx="409500" cy="0"/>
            </a:xfrm>
            <a:prstGeom prst="straightConnector1">
              <a:avLst/>
            </a:prstGeom>
            <a:noFill/>
            <a:ln cap="flat" cmpd="sng" w="15875">
              <a:solidFill>
                <a:srgbClr val="000000"/>
              </a:solidFill>
              <a:prstDash val="solid"/>
              <a:miter lim="800000"/>
              <a:headEnd len="sm" w="sm" type="none"/>
              <a:tailEnd len="med" w="med" type="stealth"/>
            </a:ln>
          </p:spPr>
        </p:cxnSp>
        <p:pic>
          <p:nvPicPr>
            <p:cNvPr id="741" name="Google Shape;741;p83"/>
            <p:cNvPicPr preferRelativeResize="0"/>
            <p:nvPr/>
          </p:nvPicPr>
          <p:blipFill rotWithShape="1">
            <a:blip r:embed="rId4">
              <a:alphaModFix/>
            </a:blip>
            <a:srcRect b="0" l="0" r="0" t="0"/>
            <a:stretch/>
          </p:blipFill>
          <p:spPr>
            <a:xfrm>
              <a:off x="1294809" y="3329157"/>
              <a:ext cx="762000" cy="762000"/>
            </a:xfrm>
            <a:prstGeom prst="rect">
              <a:avLst/>
            </a:prstGeom>
            <a:noFill/>
            <a:ln>
              <a:noFill/>
            </a:ln>
          </p:spPr>
        </p:pic>
        <p:sp>
          <p:nvSpPr>
            <p:cNvPr id="742" name="Google Shape;742;p83"/>
            <p:cNvSpPr txBox="1"/>
            <p:nvPr/>
          </p:nvSpPr>
          <p:spPr>
            <a:xfrm>
              <a:off x="1149553" y="4088183"/>
              <a:ext cx="1052512"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Route 53</a:t>
              </a:r>
              <a:endParaRPr sz="1100"/>
            </a:p>
          </p:txBody>
        </p:sp>
        <p:cxnSp>
          <p:nvCxnSpPr>
            <p:cNvPr id="743" name="Google Shape;743;p83"/>
            <p:cNvCxnSpPr>
              <a:stCxn id="741" idx="3"/>
            </p:cNvCxnSpPr>
            <p:nvPr/>
          </p:nvCxnSpPr>
          <p:spPr>
            <a:xfrm>
              <a:off x="2056809" y="3710157"/>
              <a:ext cx="488700" cy="0"/>
            </a:xfrm>
            <a:prstGeom prst="straightConnector1">
              <a:avLst/>
            </a:prstGeom>
            <a:noFill/>
            <a:ln cap="flat" cmpd="sng" w="15875">
              <a:solidFill>
                <a:srgbClr val="000000"/>
              </a:solidFill>
              <a:prstDash val="solid"/>
              <a:miter lim="800000"/>
              <a:headEnd len="sm" w="sm" type="none"/>
              <a:tailEnd len="med" w="med" type="stealth"/>
            </a:ln>
          </p:spPr>
        </p:cxnSp>
        <p:cxnSp>
          <p:nvCxnSpPr>
            <p:cNvPr id="744" name="Google Shape;744;p83"/>
            <p:cNvCxnSpPr>
              <a:endCxn id="745" idx="1"/>
            </p:cNvCxnSpPr>
            <p:nvPr/>
          </p:nvCxnSpPr>
          <p:spPr>
            <a:xfrm rot="-5400000">
              <a:off x="3031689" y="2232926"/>
              <a:ext cx="1753200" cy="1201200"/>
            </a:xfrm>
            <a:prstGeom prst="bentConnector3">
              <a:avLst>
                <a:gd fmla="val 27936" name="adj1"/>
              </a:avLst>
            </a:prstGeom>
            <a:noFill/>
            <a:ln cap="flat" cmpd="sng" w="15875">
              <a:solidFill>
                <a:srgbClr val="000000"/>
              </a:solidFill>
              <a:prstDash val="solid"/>
              <a:miter lim="800000"/>
              <a:headEnd len="sm" w="sm" type="none"/>
              <a:tailEnd len="med" w="med" type="stealth"/>
            </a:ln>
          </p:spPr>
        </p:cxnSp>
        <p:cxnSp>
          <p:nvCxnSpPr>
            <p:cNvPr id="746" name="Google Shape;746;p83"/>
            <p:cNvCxnSpPr>
              <a:endCxn id="747" idx="1"/>
            </p:cNvCxnSpPr>
            <p:nvPr/>
          </p:nvCxnSpPr>
          <p:spPr>
            <a:xfrm flipH="1" rot="10800000">
              <a:off x="3307689" y="3127069"/>
              <a:ext cx="1201200" cy="583200"/>
            </a:xfrm>
            <a:prstGeom prst="bentConnector3">
              <a:avLst>
                <a:gd fmla="val 27936" name="adj1"/>
              </a:avLst>
            </a:prstGeom>
            <a:noFill/>
            <a:ln cap="flat" cmpd="sng" w="15875">
              <a:solidFill>
                <a:srgbClr val="000000"/>
              </a:solidFill>
              <a:prstDash val="solid"/>
              <a:miter lim="800000"/>
              <a:headEnd len="sm" w="sm" type="none"/>
              <a:tailEnd len="med" w="med" type="stealth"/>
            </a:ln>
          </p:spPr>
        </p:cxnSp>
        <p:cxnSp>
          <p:nvCxnSpPr>
            <p:cNvPr id="748" name="Google Shape;748;p83"/>
            <p:cNvCxnSpPr>
              <a:endCxn id="749" idx="1"/>
            </p:cNvCxnSpPr>
            <p:nvPr/>
          </p:nvCxnSpPr>
          <p:spPr>
            <a:xfrm>
              <a:off x="3307689" y="3710054"/>
              <a:ext cx="1201200" cy="771300"/>
            </a:xfrm>
            <a:prstGeom prst="bentConnector3">
              <a:avLst>
                <a:gd fmla="val 27936" name="adj1"/>
              </a:avLst>
            </a:prstGeom>
            <a:noFill/>
            <a:ln cap="flat" cmpd="sng" w="15875">
              <a:solidFill>
                <a:srgbClr val="000000"/>
              </a:solidFill>
              <a:prstDash val="solid"/>
              <a:miter lim="800000"/>
              <a:headEnd len="sm" w="sm" type="none"/>
              <a:tailEnd len="med" w="med" type="stealth"/>
            </a:ln>
          </p:spPr>
        </p:cxnSp>
        <p:cxnSp>
          <p:nvCxnSpPr>
            <p:cNvPr id="750" name="Google Shape;750;p83"/>
            <p:cNvCxnSpPr>
              <a:endCxn id="751" idx="1"/>
            </p:cNvCxnSpPr>
            <p:nvPr/>
          </p:nvCxnSpPr>
          <p:spPr>
            <a:xfrm flipH="1" rot="-5400000">
              <a:off x="2954139" y="4063609"/>
              <a:ext cx="1908300" cy="1201200"/>
            </a:xfrm>
            <a:prstGeom prst="bentConnector3">
              <a:avLst>
                <a:gd fmla="val 27936" name="adj1"/>
              </a:avLst>
            </a:prstGeom>
            <a:noFill/>
            <a:ln cap="flat" cmpd="sng" w="15875">
              <a:solidFill>
                <a:schemeClr val="accent5"/>
              </a:solidFill>
              <a:prstDash val="dash"/>
              <a:miter lim="800000"/>
              <a:headEnd len="sm" w="sm" type="none"/>
              <a:tailEnd len="med" w="med" type="stealth"/>
            </a:ln>
          </p:spPr>
        </p:cxnSp>
        <p:sp>
          <p:nvSpPr>
            <p:cNvPr id="752" name="Google Shape;752;p83"/>
            <p:cNvSpPr/>
            <p:nvPr/>
          </p:nvSpPr>
          <p:spPr>
            <a:xfrm>
              <a:off x="3969338" y="1310870"/>
              <a:ext cx="1536303" cy="5094459"/>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Web tier</a:t>
              </a:r>
              <a:endParaRPr b="0" i="0" sz="1200" u="none" cap="none" strike="noStrike">
                <a:solidFill>
                  <a:srgbClr val="000000"/>
                </a:solidFill>
                <a:latin typeface="Play"/>
                <a:ea typeface="Play"/>
                <a:cs typeface="Play"/>
                <a:sym typeface="Play"/>
              </a:endParaRPr>
            </a:p>
          </p:txBody>
        </p:sp>
        <p:pic>
          <p:nvPicPr>
            <p:cNvPr id="745" name="Google Shape;745;p83"/>
            <p:cNvPicPr preferRelativeResize="0"/>
            <p:nvPr/>
          </p:nvPicPr>
          <p:blipFill rotWithShape="1">
            <a:blip r:embed="rId5">
              <a:alphaModFix/>
            </a:blip>
            <a:srcRect b="0" l="0" r="0" t="0"/>
            <a:stretch/>
          </p:blipFill>
          <p:spPr>
            <a:xfrm>
              <a:off x="4508889" y="1728326"/>
              <a:ext cx="457200" cy="457200"/>
            </a:xfrm>
            <a:prstGeom prst="rect">
              <a:avLst/>
            </a:prstGeom>
            <a:noFill/>
            <a:ln>
              <a:noFill/>
            </a:ln>
          </p:spPr>
        </p:pic>
        <p:sp>
          <p:nvSpPr>
            <p:cNvPr id="753" name="Google Shape;753;p83"/>
            <p:cNvSpPr txBox="1"/>
            <p:nvPr/>
          </p:nvSpPr>
          <p:spPr>
            <a:xfrm>
              <a:off x="4179705" y="2175518"/>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1</a:t>
              </a:r>
              <a:endParaRPr sz="1100"/>
            </a:p>
          </p:txBody>
        </p:sp>
        <p:pic>
          <p:nvPicPr>
            <p:cNvPr id="747" name="Google Shape;747;p83"/>
            <p:cNvPicPr preferRelativeResize="0"/>
            <p:nvPr/>
          </p:nvPicPr>
          <p:blipFill rotWithShape="1">
            <a:blip r:embed="rId5">
              <a:alphaModFix/>
            </a:blip>
            <a:srcRect b="0" l="0" r="0" t="0"/>
            <a:stretch/>
          </p:blipFill>
          <p:spPr>
            <a:xfrm>
              <a:off x="4508889" y="2898469"/>
              <a:ext cx="457200" cy="457200"/>
            </a:xfrm>
            <a:prstGeom prst="rect">
              <a:avLst/>
            </a:prstGeom>
            <a:noFill/>
            <a:ln>
              <a:noFill/>
            </a:ln>
          </p:spPr>
        </p:pic>
        <p:sp>
          <p:nvSpPr>
            <p:cNvPr id="754" name="Google Shape;754;p83"/>
            <p:cNvSpPr txBox="1"/>
            <p:nvPr/>
          </p:nvSpPr>
          <p:spPr>
            <a:xfrm>
              <a:off x="4179705" y="3356598"/>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2</a:t>
              </a:r>
              <a:endParaRPr sz="1100"/>
            </a:p>
          </p:txBody>
        </p:sp>
        <p:pic>
          <p:nvPicPr>
            <p:cNvPr id="749" name="Google Shape;749;p83"/>
            <p:cNvPicPr preferRelativeResize="0"/>
            <p:nvPr/>
          </p:nvPicPr>
          <p:blipFill rotWithShape="1">
            <a:blip r:embed="rId5">
              <a:alphaModFix/>
            </a:blip>
            <a:srcRect b="0" l="0" r="0" t="0"/>
            <a:stretch/>
          </p:blipFill>
          <p:spPr>
            <a:xfrm>
              <a:off x="4508889" y="4252754"/>
              <a:ext cx="457200" cy="457200"/>
            </a:xfrm>
            <a:prstGeom prst="rect">
              <a:avLst/>
            </a:prstGeom>
            <a:noFill/>
            <a:ln>
              <a:noFill/>
            </a:ln>
          </p:spPr>
        </p:pic>
        <p:sp>
          <p:nvSpPr>
            <p:cNvPr id="755" name="Google Shape;755;p83"/>
            <p:cNvSpPr txBox="1"/>
            <p:nvPr/>
          </p:nvSpPr>
          <p:spPr>
            <a:xfrm>
              <a:off x="4179705" y="4699946"/>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3</a:t>
              </a:r>
              <a:endParaRPr sz="1100"/>
            </a:p>
          </p:txBody>
        </p:sp>
        <p:pic>
          <p:nvPicPr>
            <p:cNvPr id="751" name="Google Shape;751;p83"/>
            <p:cNvPicPr preferRelativeResize="0"/>
            <p:nvPr/>
          </p:nvPicPr>
          <p:blipFill rotWithShape="1">
            <a:blip r:embed="rId5">
              <a:alphaModFix/>
            </a:blip>
            <a:srcRect b="0" l="0" r="0" t="0"/>
            <a:stretch/>
          </p:blipFill>
          <p:spPr>
            <a:xfrm>
              <a:off x="4508889" y="5389759"/>
              <a:ext cx="457200" cy="457200"/>
            </a:xfrm>
            <a:prstGeom prst="rect">
              <a:avLst/>
            </a:prstGeom>
            <a:noFill/>
            <a:ln>
              <a:noFill/>
            </a:ln>
          </p:spPr>
        </p:pic>
        <p:sp>
          <p:nvSpPr>
            <p:cNvPr id="756" name="Google Shape;756;p83"/>
            <p:cNvSpPr txBox="1"/>
            <p:nvPr/>
          </p:nvSpPr>
          <p:spPr>
            <a:xfrm>
              <a:off x="4033937" y="5820554"/>
              <a:ext cx="1407105"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New web server instance </a:t>
              </a:r>
              <a:endParaRPr sz="1100"/>
            </a:p>
          </p:txBody>
        </p:sp>
        <p:cxnSp>
          <p:nvCxnSpPr>
            <p:cNvPr id="757" name="Google Shape;757;p83"/>
            <p:cNvCxnSpPr>
              <a:stCxn id="745" idx="3"/>
            </p:cNvCxnSpPr>
            <p:nvPr/>
          </p:nvCxnSpPr>
          <p:spPr>
            <a:xfrm>
              <a:off x="4966089" y="1956926"/>
              <a:ext cx="1171800" cy="1753200"/>
            </a:xfrm>
            <a:prstGeom prst="bentConnector3">
              <a:avLst>
                <a:gd fmla="val 70358" name="adj1"/>
              </a:avLst>
            </a:prstGeom>
            <a:noFill/>
            <a:ln cap="flat" cmpd="sng" w="15875">
              <a:solidFill>
                <a:srgbClr val="000000"/>
              </a:solidFill>
              <a:prstDash val="solid"/>
              <a:miter lim="800000"/>
              <a:headEnd len="sm" w="sm" type="none"/>
              <a:tailEnd len="med" w="med" type="stealth"/>
            </a:ln>
          </p:spPr>
        </p:cxnSp>
        <p:cxnSp>
          <p:nvCxnSpPr>
            <p:cNvPr id="758" name="Google Shape;758;p83"/>
            <p:cNvCxnSpPr>
              <a:stCxn id="747" idx="3"/>
            </p:cNvCxnSpPr>
            <p:nvPr/>
          </p:nvCxnSpPr>
          <p:spPr>
            <a:xfrm>
              <a:off x="4966089" y="3127069"/>
              <a:ext cx="1171800" cy="583200"/>
            </a:xfrm>
            <a:prstGeom prst="bentConnector3">
              <a:avLst>
                <a:gd fmla="val 70358" name="adj1"/>
              </a:avLst>
            </a:prstGeom>
            <a:noFill/>
            <a:ln cap="flat" cmpd="sng" w="15875">
              <a:solidFill>
                <a:srgbClr val="000000"/>
              </a:solidFill>
              <a:prstDash val="solid"/>
              <a:miter lim="800000"/>
              <a:headEnd len="sm" w="sm" type="none"/>
              <a:tailEnd len="med" w="med" type="stealth"/>
            </a:ln>
          </p:spPr>
        </p:cxnSp>
        <p:cxnSp>
          <p:nvCxnSpPr>
            <p:cNvPr id="759" name="Google Shape;759;p83"/>
            <p:cNvCxnSpPr>
              <a:stCxn id="749" idx="3"/>
            </p:cNvCxnSpPr>
            <p:nvPr/>
          </p:nvCxnSpPr>
          <p:spPr>
            <a:xfrm flipH="1" rot="10800000">
              <a:off x="4966089" y="3710054"/>
              <a:ext cx="1171800" cy="771300"/>
            </a:xfrm>
            <a:prstGeom prst="bentConnector3">
              <a:avLst>
                <a:gd fmla="val 70358" name="adj1"/>
              </a:avLst>
            </a:prstGeom>
            <a:noFill/>
            <a:ln cap="flat" cmpd="sng" w="15875">
              <a:solidFill>
                <a:srgbClr val="000000"/>
              </a:solidFill>
              <a:prstDash val="solid"/>
              <a:miter lim="800000"/>
              <a:headEnd len="sm" w="sm" type="none"/>
              <a:tailEnd len="med" w="med" type="stealth"/>
            </a:ln>
          </p:spPr>
        </p:cxnSp>
        <p:cxnSp>
          <p:nvCxnSpPr>
            <p:cNvPr id="760" name="Google Shape;760;p83"/>
            <p:cNvCxnSpPr>
              <a:stCxn id="751" idx="3"/>
            </p:cNvCxnSpPr>
            <p:nvPr/>
          </p:nvCxnSpPr>
          <p:spPr>
            <a:xfrm flipH="1" rot="10800000">
              <a:off x="4966089" y="3710059"/>
              <a:ext cx="1171800" cy="1908300"/>
            </a:xfrm>
            <a:prstGeom prst="bentConnector3">
              <a:avLst>
                <a:gd fmla="val 70358" name="adj1"/>
              </a:avLst>
            </a:prstGeom>
            <a:noFill/>
            <a:ln cap="flat" cmpd="sng" w="15875">
              <a:solidFill>
                <a:srgbClr val="000000"/>
              </a:solidFill>
              <a:prstDash val="dash"/>
              <a:miter lim="800000"/>
              <a:headEnd len="sm" w="sm" type="none"/>
              <a:tailEnd len="med" w="med" type="stealth"/>
            </a:ln>
          </p:spPr>
        </p:cxnSp>
        <p:cxnSp>
          <p:nvCxnSpPr>
            <p:cNvPr id="761" name="Google Shape;761;p83"/>
            <p:cNvCxnSpPr>
              <a:endCxn id="762" idx="1"/>
            </p:cNvCxnSpPr>
            <p:nvPr/>
          </p:nvCxnSpPr>
          <p:spPr>
            <a:xfrm flipH="1" rot="10800000">
              <a:off x="6899917" y="2445577"/>
              <a:ext cx="1623900" cy="12645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762" name="Google Shape;762;p83"/>
            <p:cNvPicPr preferRelativeResize="0"/>
            <p:nvPr/>
          </p:nvPicPr>
          <p:blipFill rotWithShape="1">
            <a:blip r:embed="rId5">
              <a:alphaModFix/>
            </a:blip>
            <a:srcRect b="0" l="0" r="0" t="0"/>
            <a:stretch/>
          </p:blipFill>
          <p:spPr>
            <a:xfrm>
              <a:off x="8523817" y="2216977"/>
              <a:ext cx="457200" cy="457200"/>
            </a:xfrm>
            <a:prstGeom prst="rect">
              <a:avLst/>
            </a:prstGeom>
            <a:noFill/>
            <a:ln>
              <a:noFill/>
            </a:ln>
          </p:spPr>
        </p:pic>
        <p:sp>
          <p:nvSpPr>
            <p:cNvPr id="763" name="Google Shape;763;p83"/>
            <p:cNvSpPr txBox="1"/>
            <p:nvPr/>
          </p:nvSpPr>
          <p:spPr>
            <a:xfrm>
              <a:off x="7912228" y="2674008"/>
              <a:ext cx="1680379"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server instance 1</a:t>
              </a:r>
              <a:endParaRPr sz="1100"/>
            </a:p>
          </p:txBody>
        </p:sp>
        <p:cxnSp>
          <p:nvCxnSpPr>
            <p:cNvPr id="764" name="Google Shape;764;p83"/>
            <p:cNvCxnSpPr>
              <a:endCxn id="765" idx="1"/>
            </p:cNvCxnSpPr>
            <p:nvPr/>
          </p:nvCxnSpPr>
          <p:spPr>
            <a:xfrm>
              <a:off x="6899917" y="3710216"/>
              <a:ext cx="1623900" cy="10182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sp>
          <p:nvSpPr>
            <p:cNvPr id="766" name="Google Shape;766;p83"/>
            <p:cNvSpPr/>
            <p:nvPr/>
          </p:nvSpPr>
          <p:spPr>
            <a:xfrm>
              <a:off x="7307517" y="1325491"/>
              <a:ext cx="2889800" cy="5079838"/>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tier</a:t>
              </a:r>
              <a:endParaRPr b="0" i="0" sz="1200" u="none" cap="none" strike="noStrike">
                <a:solidFill>
                  <a:srgbClr val="000000"/>
                </a:solidFill>
                <a:latin typeface="Play"/>
                <a:ea typeface="Play"/>
                <a:cs typeface="Play"/>
                <a:sym typeface="Play"/>
              </a:endParaRPr>
            </a:p>
          </p:txBody>
        </p:sp>
        <p:pic>
          <p:nvPicPr>
            <p:cNvPr id="765" name="Google Shape;765;p83"/>
            <p:cNvPicPr preferRelativeResize="0"/>
            <p:nvPr/>
          </p:nvPicPr>
          <p:blipFill rotWithShape="1">
            <a:blip r:embed="rId5">
              <a:alphaModFix/>
            </a:blip>
            <a:srcRect b="0" l="0" r="0" t="0"/>
            <a:stretch/>
          </p:blipFill>
          <p:spPr>
            <a:xfrm>
              <a:off x="8523817" y="4499816"/>
              <a:ext cx="457200" cy="457200"/>
            </a:xfrm>
            <a:prstGeom prst="rect">
              <a:avLst/>
            </a:prstGeom>
            <a:noFill/>
            <a:ln>
              <a:noFill/>
            </a:ln>
          </p:spPr>
        </p:pic>
        <p:sp>
          <p:nvSpPr>
            <p:cNvPr id="767" name="Google Shape;767;p83"/>
            <p:cNvSpPr txBox="1"/>
            <p:nvPr/>
          </p:nvSpPr>
          <p:spPr>
            <a:xfrm>
              <a:off x="7881415" y="4992333"/>
              <a:ext cx="1736767"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server instance 2</a:t>
              </a:r>
              <a:endParaRPr sz="1100"/>
            </a:p>
          </p:txBody>
        </p:sp>
        <p:cxnSp>
          <p:nvCxnSpPr>
            <p:cNvPr id="768" name="Google Shape;768;p83"/>
            <p:cNvCxnSpPr>
              <a:stCxn id="762" idx="3"/>
              <a:endCxn id="769" idx="1"/>
            </p:cNvCxnSpPr>
            <p:nvPr/>
          </p:nvCxnSpPr>
          <p:spPr>
            <a:xfrm>
              <a:off x="8981017" y="2445577"/>
              <a:ext cx="1917300" cy="12645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cxnSp>
          <p:nvCxnSpPr>
            <p:cNvPr id="770" name="Google Shape;770;p83"/>
            <p:cNvCxnSpPr>
              <a:stCxn id="765" idx="3"/>
              <a:endCxn id="769" idx="1"/>
            </p:cNvCxnSpPr>
            <p:nvPr/>
          </p:nvCxnSpPr>
          <p:spPr>
            <a:xfrm flipH="1" rot="10800000">
              <a:off x="8981017" y="3710216"/>
              <a:ext cx="1917300" cy="10182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sp>
          <p:nvSpPr>
            <p:cNvPr id="771" name="Google Shape;771;p83"/>
            <p:cNvSpPr/>
            <p:nvPr/>
          </p:nvSpPr>
          <p:spPr>
            <a:xfrm>
              <a:off x="10423300" y="1307610"/>
              <a:ext cx="1407105" cy="5094459"/>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Database tier</a:t>
              </a:r>
              <a:endParaRPr b="0" i="0" sz="1200" u="none" cap="none" strike="noStrike">
                <a:solidFill>
                  <a:srgbClr val="000000"/>
                </a:solidFill>
                <a:latin typeface="Play"/>
                <a:ea typeface="Play"/>
                <a:cs typeface="Play"/>
                <a:sym typeface="Play"/>
              </a:endParaRPr>
            </a:p>
          </p:txBody>
        </p:sp>
        <p:pic>
          <p:nvPicPr>
            <p:cNvPr id="769" name="Google Shape;769;p83"/>
            <p:cNvPicPr preferRelativeResize="0"/>
            <p:nvPr/>
          </p:nvPicPr>
          <p:blipFill rotWithShape="1">
            <a:blip r:embed="rId6">
              <a:alphaModFix/>
            </a:blip>
            <a:srcRect b="0" l="0" r="0" t="0"/>
            <a:stretch/>
          </p:blipFill>
          <p:spPr>
            <a:xfrm>
              <a:off x="10898252" y="3481557"/>
              <a:ext cx="457200" cy="457200"/>
            </a:xfrm>
            <a:prstGeom prst="rect">
              <a:avLst/>
            </a:prstGeom>
            <a:noFill/>
            <a:ln>
              <a:noFill/>
            </a:ln>
          </p:spPr>
        </p:pic>
        <p:sp>
          <p:nvSpPr>
            <p:cNvPr id="772" name="Google Shape;772;p83"/>
            <p:cNvSpPr txBox="1"/>
            <p:nvPr/>
          </p:nvSpPr>
          <p:spPr>
            <a:xfrm>
              <a:off x="10371202" y="3963609"/>
              <a:ext cx="1511300"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Database on Amazon RDS instance</a:t>
              </a:r>
              <a:endParaRPr sz="1100"/>
            </a:p>
          </p:txBody>
        </p:sp>
        <p:sp>
          <p:nvSpPr>
            <p:cNvPr id="773" name="Google Shape;773;p83"/>
            <p:cNvSpPr/>
            <p:nvPr/>
          </p:nvSpPr>
          <p:spPr>
            <a:xfrm>
              <a:off x="2698053" y="277721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1</a:t>
              </a:r>
              <a:endParaRPr sz="1100"/>
            </a:p>
          </p:txBody>
        </p:sp>
        <p:sp>
          <p:nvSpPr>
            <p:cNvPr id="774" name="Google Shape;774;p83"/>
            <p:cNvSpPr/>
            <p:nvPr/>
          </p:nvSpPr>
          <p:spPr>
            <a:xfrm>
              <a:off x="6268949" y="277721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2</a:t>
              </a:r>
              <a:endParaRPr sz="1100"/>
            </a:p>
          </p:txBody>
        </p:sp>
        <p:cxnSp>
          <p:nvCxnSpPr>
            <p:cNvPr id="775" name="Google Shape;775;p83"/>
            <p:cNvCxnSpPr/>
            <p:nvPr/>
          </p:nvCxnSpPr>
          <p:spPr>
            <a:xfrm>
              <a:off x="3512137" y="1235418"/>
              <a:ext cx="2985300" cy="1411200"/>
            </a:xfrm>
            <a:prstGeom prst="bentConnector3">
              <a:avLst>
                <a:gd fmla="val 99974" name="adj1"/>
              </a:avLst>
            </a:prstGeom>
            <a:noFill/>
            <a:ln cap="flat" cmpd="sng" w="44450">
              <a:solidFill>
                <a:schemeClr val="accent5"/>
              </a:solidFill>
              <a:prstDash val="solid"/>
              <a:round/>
              <a:headEnd len="sm" w="sm" type="none"/>
              <a:tailEnd len="lg" w="lg" type="stealth"/>
            </a:ln>
            <a:effectLst>
              <a:outerShdw blurRad="63500" rotWithShape="0" dir="2700016" dist="53881">
                <a:srgbClr val="000000">
                  <a:alpha val="24705"/>
                </a:srgbClr>
              </a:outerShdw>
            </a:effectLst>
          </p:spPr>
        </p:cxnSp>
        <p:pic>
          <p:nvPicPr>
            <p:cNvPr id="776" name="Google Shape;776;p83"/>
            <p:cNvPicPr preferRelativeResize="0"/>
            <p:nvPr/>
          </p:nvPicPr>
          <p:blipFill rotWithShape="1">
            <a:blip r:embed="rId7">
              <a:alphaModFix/>
            </a:blip>
            <a:srcRect b="0" l="0" r="0" t="0"/>
            <a:stretch/>
          </p:blipFill>
          <p:spPr>
            <a:xfrm>
              <a:off x="6142543" y="3341127"/>
              <a:ext cx="738059" cy="738059"/>
            </a:xfrm>
            <a:prstGeom prst="rect">
              <a:avLst/>
            </a:prstGeom>
            <a:noFill/>
            <a:ln>
              <a:noFill/>
            </a:ln>
          </p:spPr>
        </p:pic>
        <p:sp>
          <p:nvSpPr>
            <p:cNvPr id="777" name="Google Shape;777;p83"/>
            <p:cNvSpPr txBox="1"/>
            <p:nvPr/>
          </p:nvSpPr>
          <p:spPr>
            <a:xfrm>
              <a:off x="5707720" y="4052055"/>
              <a:ext cx="1607705"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Load Balancer 2 (ALB2)</a:t>
              </a:r>
              <a:endParaRPr sz="1100"/>
            </a:p>
          </p:txBody>
        </p:sp>
        <p:pic>
          <p:nvPicPr>
            <p:cNvPr id="778" name="Google Shape;778;p83"/>
            <p:cNvPicPr preferRelativeResize="0"/>
            <p:nvPr/>
          </p:nvPicPr>
          <p:blipFill rotWithShape="1">
            <a:blip r:embed="rId7">
              <a:alphaModFix/>
            </a:blip>
            <a:srcRect b="0" l="0" r="0" t="0"/>
            <a:stretch/>
          </p:blipFill>
          <p:spPr>
            <a:xfrm>
              <a:off x="2540429" y="3337045"/>
              <a:ext cx="738059" cy="738059"/>
            </a:xfrm>
            <a:prstGeom prst="rect">
              <a:avLst/>
            </a:prstGeom>
            <a:noFill/>
            <a:ln>
              <a:noFill/>
            </a:ln>
          </p:spPr>
        </p:pic>
        <p:sp>
          <p:nvSpPr>
            <p:cNvPr id="779" name="Google Shape;779;p83"/>
            <p:cNvSpPr txBox="1"/>
            <p:nvPr/>
          </p:nvSpPr>
          <p:spPr>
            <a:xfrm>
              <a:off x="2105606" y="4047973"/>
              <a:ext cx="1607705"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Load Balancer 1 (ALB1)</a:t>
              </a:r>
              <a:endParaRPr sz="1100"/>
            </a:p>
          </p:txBody>
        </p:sp>
      </p:grpSp>
      <p:sp>
        <p:nvSpPr>
          <p:cNvPr id="780" name="Google Shape;780;p83"/>
          <p:cNvSpPr/>
          <p:nvPr/>
        </p:nvSpPr>
        <p:spPr>
          <a:xfrm>
            <a:off x="261257" y="4270154"/>
            <a:ext cx="2437963" cy="438581"/>
          </a:xfrm>
          <a:custGeom>
            <a:rect b="b" l="l" r="r" t="t"/>
            <a:pathLst>
              <a:path extrusionOk="0" h="120000" w="120000">
                <a:moveTo>
                  <a:pt x="0" y="0"/>
                </a:moveTo>
                <a:lnTo>
                  <a:pt x="120000" y="0"/>
                </a:lnTo>
                <a:lnTo>
                  <a:pt x="120000" y="120000"/>
                </a:lnTo>
                <a:lnTo>
                  <a:pt x="0" y="120000"/>
                </a:lnTo>
                <a:close/>
              </a:path>
              <a:path extrusionOk="0" fill="none" h="120000" w="120000">
                <a:moveTo>
                  <a:pt x="119206" y="66295"/>
                </a:moveTo>
                <a:lnTo>
                  <a:pt x="134124" y="6541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Adding a new web server requires only two new connections.</a:t>
            </a:r>
            <a:endParaRPr sz="1100"/>
          </a:p>
        </p:txBody>
      </p:sp>
      <p:sp>
        <p:nvSpPr>
          <p:cNvPr id="781" name="Google Shape;781;p83"/>
          <p:cNvSpPr/>
          <p:nvPr/>
        </p:nvSpPr>
        <p:spPr>
          <a:xfrm>
            <a:off x="86058" y="880776"/>
            <a:ext cx="2548045" cy="438581"/>
          </a:xfrm>
          <a:custGeom>
            <a:rect b="b" l="l" r="r" t="t"/>
            <a:pathLst>
              <a:path extrusionOk="0" h="120000" w="120000">
                <a:moveTo>
                  <a:pt x="0" y="0"/>
                </a:moveTo>
                <a:lnTo>
                  <a:pt x="120000" y="0"/>
                </a:lnTo>
                <a:lnTo>
                  <a:pt x="120000" y="120000"/>
                </a:lnTo>
                <a:lnTo>
                  <a:pt x="0" y="120000"/>
                </a:lnTo>
                <a:close/>
              </a:path>
              <a:path extrusionOk="0" fill="none" h="120000" w="120000">
                <a:moveTo>
                  <a:pt x="98544" y="120568"/>
                </a:moveTo>
                <a:lnTo>
                  <a:pt x="99056" y="32107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Automatically manage workloads and failover routing.</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87" name="Google Shape;787;p8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Tight coupling within an application</a:t>
            </a:r>
            <a:endParaRPr/>
          </a:p>
        </p:txBody>
      </p:sp>
      <p:grpSp>
        <p:nvGrpSpPr>
          <p:cNvPr descr="Diagram showing a monolithic web application with three tightly coupled functions running in an app server. More details in the notes." id="788" name="Google Shape;788;p84"/>
          <p:cNvGrpSpPr/>
          <p:nvPr/>
        </p:nvGrpSpPr>
        <p:grpSpPr>
          <a:xfrm>
            <a:off x="469508" y="865640"/>
            <a:ext cx="8076388" cy="3315761"/>
            <a:chOff x="626011" y="1154187"/>
            <a:chExt cx="10768517" cy="4421015"/>
          </a:xfrm>
        </p:grpSpPr>
        <p:sp>
          <p:nvSpPr>
            <p:cNvPr id="789" name="Google Shape;789;p84"/>
            <p:cNvSpPr/>
            <p:nvPr/>
          </p:nvSpPr>
          <p:spPr>
            <a:xfrm>
              <a:off x="626011" y="1154187"/>
              <a:ext cx="1260886" cy="4417163"/>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Web tier</a:t>
              </a:r>
              <a:endParaRPr b="0" i="0" sz="1200" u="none" cap="none" strike="noStrike">
                <a:solidFill>
                  <a:srgbClr val="000000"/>
                </a:solidFill>
                <a:latin typeface="Play"/>
                <a:ea typeface="Play"/>
                <a:cs typeface="Play"/>
                <a:sym typeface="Play"/>
              </a:endParaRPr>
            </a:p>
          </p:txBody>
        </p:sp>
        <p:pic>
          <p:nvPicPr>
            <p:cNvPr id="790" name="Google Shape;790;p84"/>
            <p:cNvPicPr preferRelativeResize="0"/>
            <p:nvPr/>
          </p:nvPicPr>
          <p:blipFill rotWithShape="1">
            <a:blip r:embed="rId3">
              <a:alphaModFix/>
            </a:blip>
            <a:srcRect b="0" l="0" r="0" t="0"/>
            <a:stretch/>
          </p:blipFill>
          <p:spPr>
            <a:xfrm>
              <a:off x="1027854" y="2485525"/>
              <a:ext cx="457200" cy="457200"/>
            </a:xfrm>
            <a:prstGeom prst="rect">
              <a:avLst/>
            </a:prstGeom>
            <a:noFill/>
            <a:ln>
              <a:noFill/>
            </a:ln>
          </p:spPr>
        </p:pic>
        <p:sp>
          <p:nvSpPr>
            <p:cNvPr id="791" name="Google Shape;791;p84"/>
            <p:cNvSpPr txBox="1"/>
            <p:nvPr/>
          </p:nvSpPr>
          <p:spPr>
            <a:xfrm>
              <a:off x="698670" y="2932717"/>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1</a:t>
              </a:r>
              <a:endParaRPr sz="1100"/>
            </a:p>
          </p:txBody>
        </p:sp>
        <p:pic>
          <p:nvPicPr>
            <p:cNvPr id="792" name="Google Shape;792;p84"/>
            <p:cNvPicPr preferRelativeResize="0"/>
            <p:nvPr/>
          </p:nvPicPr>
          <p:blipFill rotWithShape="1">
            <a:blip r:embed="rId3">
              <a:alphaModFix/>
            </a:blip>
            <a:srcRect b="0" l="0" r="0" t="0"/>
            <a:stretch/>
          </p:blipFill>
          <p:spPr>
            <a:xfrm>
              <a:off x="1027854" y="3932404"/>
              <a:ext cx="457200" cy="457200"/>
            </a:xfrm>
            <a:prstGeom prst="rect">
              <a:avLst/>
            </a:prstGeom>
            <a:noFill/>
            <a:ln>
              <a:noFill/>
            </a:ln>
          </p:spPr>
        </p:pic>
        <p:sp>
          <p:nvSpPr>
            <p:cNvPr id="793" name="Google Shape;793;p84"/>
            <p:cNvSpPr txBox="1"/>
            <p:nvPr/>
          </p:nvSpPr>
          <p:spPr>
            <a:xfrm>
              <a:off x="698670" y="4390533"/>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2</a:t>
              </a:r>
              <a:endParaRPr sz="1100"/>
            </a:p>
          </p:txBody>
        </p:sp>
        <p:cxnSp>
          <p:nvCxnSpPr>
            <p:cNvPr id="794" name="Google Shape;794;p84"/>
            <p:cNvCxnSpPr>
              <a:stCxn id="790" idx="3"/>
              <a:endCxn id="795" idx="1"/>
            </p:cNvCxnSpPr>
            <p:nvPr/>
          </p:nvCxnSpPr>
          <p:spPr>
            <a:xfrm>
              <a:off x="1485054" y="2714125"/>
              <a:ext cx="1097700" cy="8562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cxnSp>
          <p:nvCxnSpPr>
            <p:cNvPr id="796" name="Google Shape;796;p84"/>
            <p:cNvCxnSpPr>
              <a:stCxn id="792" idx="3"/>
              <a:endCxn id="795" idx="1"/>
            </p:cNvCxnSpPr>
            <p:nvPr/>
          </p:nvCxnSpPr>
          <p:spPr>
            <a:xfrm flipH="1" rot="10800000">
              <a:off x="1485054" y="3570304"/>
              <a:ext cx="1097700" cy="5907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795" name="Google Shape;795;p84"/>
            <p:cNvPicPr preferRelativeResize="0"/>
            <p:nvPr/>
          </p:nvPicPr>
          <p:blipFill rotWithShape="1">
            <a:blip r:embed="rId4">
              <a:alphaModFix/>
            </a:blip>
            <a:srcRect b="0" l="0" r="0" t="0"/>
            <a:stretch/>
          </p:blipFill>
          <p:spPr>
            <a:xfrm>
              <a:off x="2582787" y="3201383"/>
              <a:ext cx="738059" cy="738059"/>
            </a:xfrm>
            <a:prstGeom prst="rect">
              <a:avLst/>
            </a:prstGeom>
            <a:noFill/>
            <a:ln>
              <a:noFill/>
            </a:ln>
          </p:spPr>
        </p:pic>
        <p:sp>
          <p:nvSpPr>
            <p:cNvPr id="797" name="Google Shape;797;p84"/>
            <p:cNvSpPr txBox="1"/>
            <p:nvPr/>
          </p:nvSpPr>
          <p:spPr>
            <a:xfrm>
              <a:off x="2147964" y="3912311"/>
              <a:ext cx="1607705"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Load Balancer 2 (ALB2)</a:t>
              </a:r>
              <a:endParaRPr sz="1100"/>
            </a:p>
          </p:txBody>
        </p:sp>
        <p:cxnSp>
          <p:nvCxnSpPr>
            <p:cNvPr id="798" name="Google Shape;798;p84"/>
            <p:cNvCxnSpPr>
              <a:stCxn id="795" idx="3"/>
              <a:endCxn id="799" idx="1"/>
            </p:cNvCxnSpPr>
            <p:nvPr/>
          </p:nvCxnSpPr>
          <p:spPr>
            <a:xfrm>
              <a:off x="3320846" y="3570413"/>
              <a:ext cx="1359300" cy="900"/>
            </a:xfrm>
            <a:prstGeom prst="straightConnector1">
              <a:avLst/>
            </a:prstGeom>
            <a:noFill/>
            <a:ln cap="flat" cmpd="sng" w="15875">
              <a:solidFill>
                <a:srgbClr val="000000"/>
              </a:solidFill>
              <a:prstDash val="solid"/>
              <a:miter lim="800000"/>
              <a:headEnd len="sm" w="sm" type="none"/>
              <a:tailEnd len="med" w="med" type="stealth"/>
            </a:ln>
          </p:spPr>
        </p:cxnSp>
        <p:sp>
          <p:nvSpPr>
            <p:cNvPr id="800" name="Google Shape;800;p84"/>
            <p:cNvSpPr/>
            <p:nvPr/>
          </p:nvSpPr>
          <p:spPr>
            <a:xfrm>
              <a:off x="4134970" y="1158039"/>
              <a:ext cx="5115697" cy="4417163"/>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tier</a:t>
              </a:r>
              <a:endParaRPr b="0" i="0" sz="1200" u="none" cap="none" strike="noStrike">
                <a:solidFill>
                  <a:srgbClr val="000000"/>
                </a:solidFill>
                <a:latin typeface="Play"/>
                <a:ea typeface="Play"/>
                <a:cs typeface="Play"/>
                <a:sym typeface="Play"/>
              </a:endParaRPr>
            </a:p>
          </p:txBody>
        </p:sp>
        <p:sp>
          <p:nvSpPr>
            <p:cNvPr id="801" name="Google Shape;801;p84"/>
            <p:cNvSpPr/>
            <p:nvPr/>
          </p:nvSpPr>
          <p:spPr>
            <a:xfrm>
              <a:off x="4280910" y="1546110"/>
              <a:ext cx="4823816" cy="3933127"/>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server instance</a:t>
              </a:r>
              <a:endParaRPr sz="1100"/>
            </a:p>
          </p:txBody>
        </p:sp>
        <p:pic>
          <p:nvPicPr>
            <p:cNvPr id="802" name="Google Shape;802;p84"/>
            <p:cNvPicPr preferRelativeResize="0"/>
            <p:nvPr/>
          </p:nvPicPr>
          <p:blipFill rotWithShape="1">
            <a:blip r:embed="rId5">
              <a:alphaModFix/>
            </a:blip>
            <a:srcRect b="0" l="0" r="0" t="0"/>
            <a:stretch/>
          </p:blipFill>
          <p:spPr>
            <a:xfrm>
              <a:off x="4278571" y="1546112"/>
              <a:ext cx="381000" cy="381000"/>
            </a:xfrm>
            <a:prstGeom prst="rect">
              <a:avLst/>
            </a:prstGeom>
            <a:noFill/>
            <a:ln>
              <a:noFill/>
            </a:ln>
          </p:spPr>
        </p:pic>
        <p:sp>
          <p:nvSpPr>
            <p:cNvPr id="799" name="Google Shape;799;p84"/>
            <p:cNvSpPr/>
            <p:nvPr/>
          </p:nvSpPr>
          <p:spPr>
            <a:xfrm>
              <a:off x="4680141" y="1927113"/>
              <a:ext cx="4025354" cy="3288288"/>
            </a:xfrm>
            <a:prstGeom prst="rect">
              <a:avLst/>
            </a:prstGeom>
            <a:noFill/>
            <a:ln cap="flat" cmpd="sng" w="15875">
              <a:solidFill>
                <a:srgbClr val="7D8998"/>
              </a:solidFill>
              <a:prstDash val="solid"/>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Web application</a:t>
              </a:r>
              <a:endParaRPr b="0" i="0" sz="1200" u="none" cap="none" strike="noStrike">
                <a:solidFill>
                  <a:srgbClr val="000000"/>
                </a:solidFill>
                <a:latin typeface="Play"/>
                <a:ea typeface="Play"/>
                <a:cs typeface="Play"/>
                <a:sym typeface="Play"/>
              </a:endParaRPr>
            </a:p>
          </p:txBody>
        </p:sp>
        <p:sp>
          <p:nvSpPr>
            <p:cNvPr id="803" name="Google Shape;803;p84"/>
            <p:cNvSpPr/>
            <p:nvPr/>
          </p:nvSpPr>
          <p:spPr>
            <a:xfrm>
              <a:off x="5549818" y="2424383"/>
              <a:ext cx="2286000" cy="654948"/>
            </a:xfrm>
            <a:prstGeom prst="roundRect">
              <a:avLst>
                <a:gd fmla="val 16667" name="adj"/>
              </a:avLst>
            </a:prstGeom>
            <a:solidFill>
              <a:schemeClr val="accent1"/>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Process finance transactions.</a:t>
              </a:r>
              <a:endParaRPr sz="1100"/>
            </a:p>
          </p:txBody>
        </p:sp>
        <p:sp>
          <p:nvSpPr>
            <p:cNvPr id="804" name="Google Shape;804;p84"/>
            <p:cNvSpPr/>
            <p:nvPr/>
          </p:nvSpPr>
          <p:spPr>
            <a:xfrm>
              <a:off x="5549818" y="3355161"/>
              <a:ext cx="2286000" cy="654948"/>
            </a:xfrm>
            <a:prstGeom prst="roundRect">
              <a:avLst>
                <a:gd fmla="val 16667" name="adj"/>
              </a:avLst>
            </a:prstGeom>
            <a:solidFill>
              <a:schemeClr val="accent2"/>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Transcode images.</a:t>
              </a:r>
              <a:endParaRPr sz="1100"/>
            </a:p>
          </p:txBody>
        </p:sp>
        <p:sp>
          <p:nvSpPr>
            <p:cNvPr id="805" name="Google Shape;805;p84"/>
            <p:cNvSpPr/>
            <p:nvPr/>
          </p:nvSpPr>
          <p:spPr>
            <a:xfrm>
              <a:off x="5549818" y="4285940"/>
              <a:ext cx="2286000" cy="654949"/>
            </a:xfrm>
            <a:prstGeom prst="roundRect">
              <a:avLst>
                <a:gd fmla="val 16667" name="adj"/>
              </a:avLst>
            </a:prstGeom>
            <a:solidFill>
              <a:schemeClr val="accent3"/>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2"/>
                  </a:solidFill>
                  <a:latin typeface="Play"/>
                  <a:ea typeface="Play"/>
                  <a:cs typeface="Play"/>
                  <a:sym typeface="Play"/>
                </a:rPr>
                <a:t>Perform calculations.</a:t>
              </a:r>
              <a:endParaRPr sz="1100"/>
            </a:p>
          </p:txBody>
        </p:sp>
        <p:cxnSp>
          <p:nvCxnSpPr>
            <p:cNvPr id="806" name="Google Shape;806;p84"/>
            <p:cNvCxnSpPr>
              <a:stCxn id="799" idx="3"/>
              <a:endCxn id="807" idx="1"/>
            </p:cNvCxnSpPr>
            <p:nvPr/>
          </p:nvCxnSpPr>
          <p:spPr>
            <a:xfrm>
              <a:off x="8705495" y="3571257"/>
              <a:ext cx="1704900" cy="0"/>
            </a:xfrm>
            <a:prstGeom prst="straightConnector1">
              <a:avLst/>
            </a:prstGeom>
            <a:noFill/>
            <a:ln cap="flat" cmpd="sng" w="15875">
              <a:solidFill>
                <a:srgbClr val="000000"/>
              </a:solidFill>
              <a:prstDash val="solid"/>
              <a:miter lim="800000"/>
              <a:headEnd len="sm" w="sm" type="none"/>
              <a:tailEnd len="med" w="med" type="stealth"/>
            </a:ln>
          </p:spPr>
        </p:cxnSp>
        <p:sp>
          <p:nvSpPr>
            <p:cNvPr id="808" name="Google Shape;808;p84"/>
            <p:cNvSpPr/>
            <p:nvPr/>
          </p:nvSpPr>
          <p:spPr>
            <a:xfrm>
              <a:off x="9935326" y="1158039"/>
              <a:ext cx="1407105" cy="4417163"/>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Database tier</a:t>
              </a:r>
              <a:endParaRPr b="0" i="0" sz="1200" u="none" cap="none" strike="noStrike">
                <a:solidFill>
                  <a:srgbClr val="000000"/>
                </a:solidFill>
                <a:latin typeface="Play"/>
                <a:ea typeface="Play"/>
                <a:cs typeface="Play"/>
                <a:sym typeface="Play"/>
              </a:endParaRPr>
            </a:p>
          </p:txBody>
        </p:sp>
        <p:pic>
          <p:nvPicPr>
            <p:cNvPr id="807" name="Google Shape;807;p84"/>
            <p:cNvPicPr preferRelativeResize="0"/>
            <p:nvPr/>
          </p:nvPicPr>
          <p:blipFill rotWithShape="1">
            <a:blip r:embed="rId6">
              <a:alphaModFix/>
            </a:blip>
            <a:srcRect b="0" l="0" r="0" t="0"/>
            <a:stretch/>
          </p:blipFill>
          <p:spPr>
            <a:xfrm>
              <a:off x="10410278" y="3342657"/>
              <a:ext cx="457200" cy="457200"/>
            </a:xfrm>
            <a:prstGeom prst="rect">
              <a:avLst/>
            </a:prstGeom>
            <a:noFill/>
            <a:ln>
              <a:noFill/>
            </a:ln>
          </p:spPr>
        </p:pic>
        <p:sp>
          <p:nvSpPr>
            <p:cNvPr id="809" name="Google Shape;809;p84"/>
            <p:cNvSpPr txBox="1"/>
            <p:nvPr/>
          </p:nvSpPr>
          <p:spPr>
            <a:xfrm>
              <a:off x="9883228" y="3829606"/>
              <a:ext cx="1511300"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Database on Amazon RDS instance</a:t>
              </a:r>
              <a:endParaRPr sz="1100"/>
            </a:p>
          </p:txBody>
        </p:sp>
      </p:grpSp>
      <p:sp>
        <p:nvSpPr>
          <p:cNvPr id="810" name="Google Shape;810;p84"/>
          <p:cNvSpPr/>
          <p:nvPr/>
        </p:nvSpPr>
        <p:spPr>
          <a:xfrm>
            <a:off x="469508" y="4263686"/>
            <a:ext cx="3836773" cy="438581"/>
          </a:xfrm>
          <a:custGeom>
            <a:rect b="b" l="l" r="r" t="t"/>
            <a:pathLst>
              <a:path extrusionOk="0" h="120000" w="120000">
                <a:moveTo>
                  <a:pt x="0" y="0"/>
                </a:moveTo>
                <a:lnTo>
                  <a:pt x="120000" y="0"/>
                </a:lnTo>
                <a:lnTo>
                  <a:pt x="120000" y="120000"/>
                </a:lnTo>
                <a:lnTo>
                  <a:pt x="0" y="120000"/>
                </a:lnTo>
                <a:close/>
              </a:path>
              <a:path extrusionOk="0" fill="none" h="120000" w="120000">
                <a:moveTo>
                  <a:pt x="73994" y="139"/>
                </a:moveTo>
                <a:lnTo>
                  <a:pt x="73848" y="-401513"/>
                </a:lnTo>
                <a:lnTo>
                  <a:pt x="115642" y="-398058"/>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Challenge: The failure of one function can bring down the entire application.</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16" name="Google Shape;816;p8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Loose coupling: Microservice architecture</a:t>
            </a:r>
            <a:endParaRPr/>
          </a:p>
        </p:txBody>
      </p:sp>
      <p:grpSp>
        <p:nvGrpSpPr>
          <p:cNvPr descr="Diagram of the web application functions divided into individual microservices. More details in the notes." id="817" name="Google Shape;817;p85"/>
          <p:cNvGrpSpPr/>
          <p:nvPr/>
        </p:nvGrpSpPr>
        <p:grpSpPr>
          <a:xfrm>
            <a:off x="469508" y="866686"/>
            <a:ext cx="8190284" cy="3948988"/>
            <a:chOff x="626011" y="1091033"/>
            <a:chExt cx="10920378" cy="5265317"/>
          </a:xfrm>
        </p:grpSpPr>
        <p:sp>
          <p:nvSpPr>
            <p:cNvPr id="818" name="Google Shape;818;p85"/>
            <p:cNvSpPr/>
            <p:nvPr/>
          </p:nvSpPr>
          <p:spPr>
            <a:xfrm>
              <a:off x="626011" y="1091033"/>
              <a:ext cx="1260886" cy="5265317"/>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Web tier</a:t>
              </a:r>
              <a:endParaRPr b="0" i="0" sz="1200" u="none" cap="none" strike="noStrike">
                <a:solidFill>
                  <a:srgbClr val="000000"/>
                </a:solidFill>
                <a:latin typeface="Play"/>
                <a:ea typeface="Play"/>
                <a:cs typeface="Play"/>
                <a:sym typeface="Play"/>
              </a:endParaRPr>
            </a:p>
          </p:txBody>
        </p:sp>
        <p:pic>
          <p:nvPicPr>
            <p:cNvPr id="819" name="Google Shape;819;p85"/>
            <p:cNvPicPr preferRelativeResize="0"/>
            <p:nvPr/>
          </p:nvPicPr>
          <p:blipFill rotWithShape="1">
            <a:blip r:embed="rId3">
              <a:alphaModFix/>
            </a:blip>
            <a:srcRect b="0" l="0" r="0" t="0"/>
            <a:stretch/>
          </p:blipFill>
          <p:spPr>
            <a:xfrm>
              <a:off x="1027854" y="2690480"/>
              <a:ext cx="457200" cy="457200"/>
            </a:xfrm>
            <a:prstGeom prst="rect">
              <a:avLst/>
            </a:prstGeom>
            <a:noFill/>
            <a:ln>
              <a:noFill/>
            </a:ln>
          </p:spPr>
        </p:pic>
        <p:sp>
          <p:nvSpPr>
            <p:cNvPr id="820" name="Google Shape;820;p85"/>
            <p:cNvSpPr txBox="1"/>
            <p:nvPr/>
          </p:nvSpPr>
          <p:spPr>
            <a:xfrm>
              <a:off x="698670" y="3137672"/>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1</a:t>
              </a:r>
              <a:endParaRPr sz="1100"/>
            </a:p>
          </p:txBody>
        </p:sp>
        <p:pic>
          <p:nvPicPr>
            <p:cNvPr id="821" name="Google Shape;821;p85"/>
            <p:cNvPicPr preferRelativeResize="0"/>
            <p:nvPr/>
          </p:nvPicPr>
          <p:blipFill rotWithShape="1">
            <a:blip r:embed="rId3">
              <a:alphaModFix/>
            </a:blip>
            <a:srcRect b="0" l="0" r="0" t="0"/>
            <a:stretch/>
          </p:blipFill>
          <p:spPr>
            <a:xfrm>
              <a:off x="1027854" y="4137359"/>
              <a:ext cx="457200" cy="457200"/>
            </a:xfrm>
            <a:prstGeom prst="rect">
              <a:avLst/>
            </a:prstGeom>
            <a:noFill/>
            <a:ln>
              <a:noFill/>
            </a:ln>
          </p:spPr>
        </p:pic>
        <p:sp>
          <p:nvSpPr>
            <p:cNvPr id="822" name="Google Shape;822;p85"/>
            <p:cNvSpPr txBox="1"/>
            <p:nvPr/>
          </p:nvSpPr>
          <p:spPr>
            <a:xfrm>
              <a:off x="698670" y="4595488"/>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2</a:t>
              </a:r>
              <a:endParaRPr sz="1100"/>
            </a:p>
          </p:txBody>
        </p:sp>
        <p:cxnSp>
          <p:nvCxnSpPr>
            <p:cNvPr id="823" name="Google Shape;823;p85"/>
            <p:cNvCxnSpPr>
              <a:stCxn id="819" idx="3"/>
              <a:endCxn id="824" idx="1"/>
            </p:cNvCxnSpPr>
            <p:nvPr/>
          </p:nvCxnSpPr>
          <p:spPr>
            <a:xfrm>
              <a:off x="1485054" y="2919080"/>
              <a:ext cx="1097700" cy="8562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cxnSp>
          <p:nvCxnSpPr>
            <p:cNvPr id="825" name="Google Shape;825;p85"/>
            <p:cNvCxnSpPr>
              <a:stCxn id="821" idx="3"/>
              <a:endCxn id="824" idx="1"/>
            </p:cNvCxnSpPr>
            <p:nvPr/>
          </p:nvCxnSpPr>
          <p:spPr>
            <a:xfrm flipH="1" rot="10800000">
              <a:off x="1485054" y="3775259"/>
              <a:ext cx="1097700" cy="5907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824" name="Google Shape;824;p85"/>
            <p:cNvPicPr preferRelativeResize="0"/>
            <p:nvPr/>
          </p:nvPicPr>
          <p:blipFill rotWithShape="1">
            <a:blip r:embed="rId4">
              <a:alphaModFix/>
            </a:blip>
            <a:srcRect b="0" l="0" r="0" t="0"/>
            <a:stretch/>
          </p:blipFill>
          <p:spPr>
            <a:xfrm>
              <a:off x="2582787" y="3406338"/>
              <a:ext cx="738059" cy="738059"/>
            </a:xfrm>
            <a:prstGeom prst="rect">
              <a:avLst/>
            </a:prstGeom>
            <a:noFill/>
            <a:ln>
              <a:noFill/>
            </a:ln>
          </p:spPr>
        </p:pic>
        <p:sp>
          <p:nvSpPr>
            <p:cNvPr id="826" name="Google Shape;826;p85"/>
            <p:cNvSpPr txBox="1"/>
            <p:nvPr/>
          </p:nvSpPr>
          <p:spPr>
            <a:xfrm>
              <a:off x="2147964" y="4117266"/>
              <a:ext cx="1607705"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Load Balancer 2 (ALB2)</a:t>
              </a:r>
              <a:endParaRPr sz="1100"/>
            </a:p>
          </p:txBody>
        </p:sp>
        <p:cxnSp>
          <p:nvCxnSpPr>
            <p:cNvPr id="827" name="Google Shape;827;p85"/>
            <p:cNvCxnSpPr>
              <a:stCxn id="824" idx="3"/>
              <a:endCxn id="828" idx="1"/>
            </p:cNvCxnSpPr>
            <p:nvPr/>
          </p:nvCxnSpPr>
          <p:spPr>
            <a:xfrm flipH="1" rot="10800000">
              <a:off x="3320846" y="2431368"/>
              <a:ext cx="1060200" cy="1344000"/>
            </a:xfrm>
            <a:prstGeom prst="bentConnector3">
              <a:avLst>
                <a:gd fmla="val 47305" name="adj1"/>
              </a:avLst>
            </a:prstGeom>
            <a:noFill/>
            <a:ln cap="flat" cmpd="sng" w="15875">
              <a:solidFill>
                <a:srgbClr val="000000"/>
              </a:solidFill>
              <a:prstDash val="solid"/>
              <a:miter lim="800000"/>
              <a:headEnd len="sm" w="sm" type="none"/>
              <a:tailEnd len="med" w="med" type="stealth"/>
            </a:ln>
          </p:spPr>
        </p:cxnSp>
        <p:cxnSp>
          <p:nvCxnSpPr>
            <p:cNvPr id="829" name="Google Shape;829;p85"/>
            <p:cNvCxnSpPr>
              <a:stCxn id="824" idx="3"/>
              <a:endCxn id="830" idx="1"/>
            </p:cNvCxnSpPr>
            <p:nvPr/>
          </p:nvCxnSpPr>
          <p:spPr>
            <a:xfrm flipH="1" rot="10800000">
              <a:off x="3320846" y="3149568"/>
              <a:ext cx="1060200" cy="625800"/>
            </a:xfrm>
            <a:prstGeom prst="bentConnector3">
              <a:avLst>
                <a:gd fmla="val 47305" name="adj1"/>
              </a:avLst>
            </a:prstGeom>
            <a:noFill/>
            <a:ln cap="flat" cmpd="sng" w="15875">
              <a:solidFill>
                <a:srgbClr val="000000"/>
              </a:solidFill>
              <a:prstDash val="solid"/>
              <a:miter lim="800000"/>
              <a:headEnd len="sm" w="sm" type="none"/>
              <a:tailEnd len="med" w="med" type="stealth"/>
            </a:ln>
          </p:spPr>
        </p:cxnSp>
        <p:cxnSp>
          <p:nvCxnSpPr>
            <p:cNvPr id="831" name="Google Shape;831;p85"/>
            <p:cNvCxnSpPr>
              <a:stCxn id="824" idx="3"/>
              <a:endCxn id="832" idx="1"/>
            </p:cNvCxnSpPr>
            <p:nvPr/>
          </p:nvCxnSpPr>
          <p:spPr>
            <a:xfrm flipH="1" rot="10800000">
              <a:off x="3320846" y="3554868"/>
              <a:ext cx="4073400" cy="2205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833" name="Google Shape;833;p85"/>
            <p:cNvCxnSpPr>
              <a:stCxn id="824" idx="3"/>
              <a:endCxn id="834" idx="1"/>
            </p:cNvCxnSpPr>
            <p:nvPr/>
          </p:nvCxnSpPr>
          <p:spPr>
            <a:xfrm>
              <a:off x="3320846" y="3775368"/>
              <a:ext cx="4073400" cy="4974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835" name="Google Shape;835;p85"/>
            <p:cNvCxnSpPr>
              <a:stCxn id="824" idx="3"/>
              <a:endCxn id="836" idx="1"/>
            </p:cNvCxnSpPr>
            <p:nvPr/>
          </p:nvCxnSpPr>
          <p:spPr>
            <a:xfrm>
              <a:off x="3320846" y="3775368"/>
              <a:ext cx="4073400" cy="12153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837" name="Google Shape;837;p85"/>
            <p:cNvCxnSpPr>
              <a:stCxn id="824" idx="3"/>
              <a:endCxn id="838" idx="1"/>
            </p:cNvCxnSpPr>
            <p:nvPr/>
          </p:nvCxnSpPr>
          <p:spPr>
            <a:xfrm>
              <a:off x="3320846" y="3775368"/>
              <a:ext cx="1034100" cy="1311300"/>
            </a:xfrm>
            <a:prstGeom prst="bentConnector3">
              <a:avLst>
                <a:gd fmla="val 48618" name="adj1"/>
              </a:avLst>
            </a:prstGeom>
            <a:noFill/>
            <a:ln cap="flat" cmpd="sng" w="15875">
              <a:solidFill>
                <a:srgbClr val="000000"/>
              </a:solidFill>
              <a:prstDash val="solid"/>
              <a:miter lim="800000"/>
              <a:headEnd len="sm" w="sm" type="none"/>
              <a:tailEnd len="med" w="med" type="stealth"/>
            </a:ln>
          </p:spPr>
        </p:cxnSp>
        <p:cxnSp>
          <p:nvCxnSpPr>
            <p:cNvPr id="839" name="Google Shape;839;p85"/>
            <p:cNvCxnSpPr>
              <a:stCxn id="824" idx="3"/>
              <a:endCxn id="840" idx="1"/>
            </p:cNvCxnSpPr>
            <p:nvPr/>
          </p:nvCxnSpPr>
          <p:spPr>
            <a:xfrm>
              <a:off x="3320846" y="3775368"/>
              <a:ext cx="1034100" cy="2029200"/>
            </a:xfrm>
            <a:prstGeom prst="bentConnector3">
              <a:avLst>
                <a:gd fmla="val 48619" name="adj1"/>
              </a:avLst>
            </a:prstGeom>
            <a:noFill/>
            <a:ln cap="flat" cmpd="sng" w="15875">
              <a:solidFill>
                <a:srgbClr val="000000"/>
              </a:solidFill>
              <a:prstDash val="solid"/>
              <a:miter lim="800000"/>
              <a:headEnd len="sm" w="sm" type="none"/>
              <a:tailEnd len="med" w="med" type="stealth"/>
            </a:ln>
          </p:spPr>
        </p:cxnSp>
        <p:sp>
          <p:nvSpPr>
            <p:cNvPr id="841" name="Google Shape;841;p85"/>
            <p:cNvSpPr/>
            <p:nvPr/>
          </p:nvSpPr>
          <p:spPr>
            <a:xfrm>
              <a:off x="4034351" y="1091033"/>
              <a:ext cx="5545547" cy="5265317"/>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tier</a:t>
              </a:r>
              <a:endParaRPr b="0" i="0" sz="1200" u="none" cap="none" strike="noStrike">
                <a:solidFill>
                  <a:srgbClr val="000000"/>
                </a:solidFill>
                <a:latin typeface="Play"/>
                <a:ea typeface="Play"/>
                <a:cs typeface="Play"/>
                <a:sym typeface="Play"/>
              </a:endParaRPr>
            </a:p>
          </p:txBody>
        </p:sp>
        <p:sp>
          <p:nvSpPr>
            <p:cNvPr id="842" name="Google Shape;842;p85"/>
            <p:cNvSpPr/>
            <p:nvPr/>
          </p:nvSpPr>
          <p:spPr>
            <a:xfrm>
              <a:off x="4120424" y="1521417"/>
              <a:ext cx="2256526" cy="2010300"/>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server instance 1</a:t>
              </a:r>
              <a:endParaRPr sz="1100"/>
            </a:p>
          </p:txBody>
        </p:sp>
        <p:pic>
          <p:nvPicPr>
            <p:cNvPr id="843" name="Google Shape;843;p85"/>
            <p:cNvPicPr preferRelativeResize="0"/>
            <p:nvPr/>
          </p:nvPicPr>
          <p:blipFill rotWithShape="1">
            <a:blip r:embed="rId5">
              <a:alphaModFix/>
            </a:blip>
            <a:srcRect b="0" l="0" r="0" t="0"/>
            <a:stretch/>
          </p:blipFill>
          <p:spPr>
            <a:xfrm>
              <a:off x="4120424" y="1521418"/>
              <a:ext cx="381000" cy="381000"/>
            </a:xfrm>
            <a:prstGeom prst="rect">
              <a:avLst/>
            </a:prstGeom>
            <a:noFill/>
            <a:ln>
              <a:noFill/>
            </a:ln>
          </p:spPr>
        </p:pic>
        <p:sp>
          <p:nvSpPr>
            <p:cNvPr id="828" name="Google Shape;828;p85"/>
            <p:cNvSpPr/>
            <p:nvPr/>
          </p:nvSpPr>
          <p:spPr>
            <a:xfrm>
              <a:off x="4381091" y="2116951"/>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Finance microservice</a:t>
              </a:r>
              <a:endParaRPr sz="1100"/>
            </a:p>
          </p:txBody>
        </p:sp>
        <p:sp>
          <p:nvSpPr>
            <p:cNvPr id="830" name="Google Shape;830;p85"/>
            <p:cNvSpPr/>
            <p:nvPr/>
          </p:nvSpPr>
          <p:spPr>
            <a:xfrm>
              <a:off x="4381091" y="2834864"/>
              <a:ext cx="1787289" cy="629113"/>
            </a:xfrm>
            <a:prstGeom prst="rect">
              <a:avLst/>
            </a:prstGeom>
            <a:solidFill>
              <a:schemeClr val="accent2"/>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Transcoding microservice</a:t>
              </a:r>
              <a:endParaRPr sz="1100"/>
            </a:p>
          </p:txBody>
        </p:sp>
        <p:sp>
          <p:nvSpPr>
            <p:cNvPr id="844" name="Google Shape;844;p85"/>
            <p:cNvSpPr/>
            <p:nvPr/>
          </p:nvSpPr>
          <p:spPr>
            <a:xfrm>
              <a:off x="4120424" y="4185298"/>
              <a:ext cx="2256526" cy="2010299"/>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server instance 2</a:t>
              </a:r>
              <a:endParaRPr sz="1100"/>
            </a:p>
          </p:txBody>
        </p:sp>
        <p:pic>
          <p:nvPicPr>
            <p:cNvPr id="845" name="Google Shape;845;p85"/>
            <p:cNvPicPr preferRelativeResize="0"/>
            <p:nvPr/>
          </p:nvPicPr>
          <p:blipFill rotWithShape="1">
            <a:blip r:embed="rId5">
              <a:alphaModFix/>
            </a:blip>
            <a:srcRect b="0" l="0" r="0" t="0"/>
            <a:stretch/>
          </p:blipFill>
          <p:spPr>
            <a:xfrm>
              <a:off x="4120424" y="4185300"/>
              <a:ext cx="381000" cy="381000"/>
            </a:xfrm>
            <a:prstGeom prst="rect">
              <a:avLst/>
            </a:prstGeom>
            <a:noFill/>
            <a:ln>
              <a:noFill/>
            </a:ln>
          </p:spPr>
        </p:pic>
        <p:sp>
          <p:nvSpPr>
            <p:cNvPr id="838" name="Google Shape;838;p85"/>
            <p:cNvSpPr/>
            <p:nvPr/>
          </p:nvSpPr>
          <p:spPr>
            <a:xfrm>
              <a:off x="4355043" y="4771963"/>
              <a:ext cx="1787289" cy="629113"/>
            </a:xfrm>
            <a:prstGeom prst="rect">
              <a:avLst/>
            </a:prstGeom>
            <a:solidFill>
              <a:schemeClr val="accent3"/>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2"/>
                  </a:solidFill>
                  <a:latin typeface="Play"/>
                  <a:ea typeface="Play"/>
                  <a:cs typeface="Play"/>
                  <a:sym typeface="Play"/>
                </a:rPr>
                <a:t>Calculations microservice</a:t>
              </a:r>
              <a:endParaRPr sz="1100"/>
            </a:p>
          </p:txBody>
        </p:sp>
        <p:sp>
          <p:nvSpPr>
            <p:cNvPr id="840" name="Google Shape;840;p85"/>
            <p:cNvSpPr/>
            <p:nvPr/>
          </p:nvSpPr>
          <p:spPr>
            <a:xfrm>
              <a:off x="4355043" y="5489876"/>
              <a:ext cx="1787289" cy="629113"/>
            </a:xfrm>
            <a:prstGeom prst="rect">
              <a:avLst/>
            </a:prstGeom>
            <a:solidFill>
              <a:schemeClr val="accent2"/>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Transcoding microservice</a:t>
              </a:r>
              <a:endParaRPr sz="1100"/>
            </a:p>
          </p:txBody>
        </p:sp>
        <p:sp>
          <p:nvSpPr>
            <p:cNvPr id="846" name="Google Shape;846;p85"/>
            <p:cNvSpPr/>
            <p:nvPr/>
          </p:nvSpPr>
          <p:spPr>
            <a:xfrm>
              <a:off x="7133560" y="2645260"/>
              <a:ext cx="2256526" cy="2755815"/>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server instance 3</a:t>
              </a:r>
              <a:endParaRPr sz="1100"/>
            </a:p>
          </p:txBody>
        </p:sp>
        <p:pic>
          <p:nvPicPr>
            <p:cNvPr id="847" name="Google Shape;847;p85"/>
            <p:cNvPicPr preferRelativeResize="0"/>
            <p:nvPr/>
          </p:nvPicPr>
          <p:blipFill rotWithShape="1">
            <a:blip r:embed="rId5">
              <a:alphaModFix/>
            </a:blip>
            <a:srcRect b="0" l="0" r="0" t="0"/>
            <a:stretch/>
          </p:blipFill>
          <p:spPr>
            <a:xfrm>
              <a:off x="7133560" y="2645263"/>
              <a:ext cx="381000" cy="381000"/>
            </a:xfrm>
            <a:prstGeom prst="rect">
              <a:avLst/>
            </a:prstGeom>
            <a:noFill/>
            <a:ln>
              <a:noFill/>
            </a:ln>
          </p:spPr>
        </p:pic>
        <p:sp>
          <p:nvSpPr>
            <p:cNvPr id="832" name="Google Shape;832;p85"/>
            <p:cNvSpPr/>
            <p:nvPr/>
          </p:nvSpPr>
          <p:spPr>
            <a:xfrm>
              <a:off x="7394227" y="3240384"/>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Finance microservice</a:t>
              </a:r>
              <a:endParaRPr sz="1100"/>
            </a:p>
          </p:txBody>
        </p:sp>
        <p:sp>
          <p:nvSpPr>
            <p:cNvPr id="834" name="Google Shape;834;p85"/>
            <p:cNvSpPr/>
            <p:nvPr/>
          </p:nvSpPr>
          <p:spPr>
            <a:xfrm>
              <a:off x="7394227" y="3958297"/>
              <a:ext cx="1787289" cy="629113"/>
            </a:xfrm>
            <a:prstGeom prst="rect">
              <a:avLst/>
            </a:prstGeom>
            <a:solidFill>
              <a:schemeClr val="accent3"/>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2"/>
                  </a:solidFill>
                  <a:latin typeface="Play"/>
                  <a:ea typeface="Play"/>
                  <a:cs typeface="Play"/>
                  <a:sym typeface="Play"/>
                </a:rPr>
                <a:t>Calculations microservice</a:t>
              </a:r>
              <a:endParaRPr sz="1100"/>
            </a:p>
          </p:txBody>
        </p:sp>
        <p:sp>
          <p:nvSpPr>
            <p:cNvPr id="836" name="Google Shape;836;p85"/>
            <p:cNvSpPr/>
            <p:nvPr/>
          </p:nvSpPr>
          <p:spPr>
            <a:xfrm>
              <a:off x="7394227" y="4676210"/>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Finance microservice</a:t>
              </a:r>
              <a:endParaRPr sz="1100"/>
            </a:p>
          </p:txBody>
        </p:sp>
        <p:cxnSp>
          <p:nvCxnSpPr>
            <p:cNvPr id="848" name="Google Shape;848;p85"/>
            <p:cNvCxnSpPr>
              <a:stCxn id="828" idx="3"/>
              <a:endCxn id="849" idx="1"/>
            </p:cNvCxnSpPr>
            <p:nvPr/>
          </p:nvCxnSpPr>
          <p:spPr>
            <a:xfrm>
              <a:off x="6168380" y="2431508"/>
              <a:ext cx="4393800" cy="803400"/>
            </a:xfrm>
            <a:prstGeom prst="bentConnector3">
              <a:avLst>
                <a:gd fmla="val 84063" name="adj1"/>
              </a:avLst>
            </a:prstGeom>
            <a:noFill/>
            <a:ln cap="flat" cmpd="sng" w="15875">
              <a:solidFill>
                <a:srgbClr val="000000"/>
              </a:solidFill>
              <a:prstDash val="solid"/>
              <a:miter lim="800000"/>
              <a:headEnd len="sm" w="sm" type="none"/>
              <a:tailEnd len="med" w="med" type="stealth"/>
            </a:ln>
          </p:spPr>
        </p:cxnSp>
        <p:cxnSp>
          <p:nvCxnSpPr>
            <p:cNvPr id="850" name="Google Shape;850;p85"/>
            <p:cNvCxnSpPr>
              <a:stCxn id="832" idx="3"/>
              <a:endCxn id="849" idx="1"/>
            </p:cNvCxnSpPr>
            <p:nvPr/>
          </p:nvCxnSpPr>
          <p:spPr>
            <a:xfrm flipH="1" rot="10800000">
              <a:off x="9181516" y="3234841"/>
              <a:ext cx="1380600" cy="320100"/>
            </a:xfrm>
            <a:prstGeom prst="bentConnector3">
              <a:avLst>
                <a:gd fmla="val 49129" name="adj1"/>
              </a:avLst>
            </a:prstGeom>
            <a:noFill/>
            <a:ln cap="flat" cmpd="sng" w="15875">
              <a:solidFill>
                <a:srgbClr val="000000"/>
              </a:solidFill>
              <a:prstDash val="solid"/>
              <a:miter lim="800000"/>
              <a:headEnd len="sm" w="sm" type="none"/>
              <a:tailEnd len="med" w="med" type="stealth"/>
            </a:ln>
          </p:spPr>
        </p:cxnSp>
        <p:cxnSp>
          <p:nvCxnSpPr>
            <p:cNvPr id="851" name="Google Shape;851;p85"/>
            <p:cNvCxnSpPr>
              <a:stCxn id="836" idx="3"/>
              <a:endCxn id="849" idx="1"/>
            </p:cNvCxnSpPr>
            <p:nvPr/>
          </p:nvCxnSpPr>
          <p:spPr>
            <a:xfrm flipH="1" rot="10800000">
              <a:off x="9181516" y="3234867"/>
              <a:ext cx="1380600" cy="1755900"/>
            </a:xfrm>
            <a:prstGeom prst="bentConnector3">
              <a:avLst>
                <a:gd fmla="val 49311" name="adj1"/>
              </a:avLst>
            </a:prstGeom>
            <a:noFill/>
            <a:ln cap="flat" cmpd="sng" w="15875">
              <a:solidFill>
                <a:srgbClr val="000000"/>
              </a:solidFill>
              <a:prstDash val="solid"/>
              <a:miter lim="800000"/>
              <a:headEnd len="sm" w="sm" type="none"/>
              <a:tailEnd len="med" w="med" type="stealth"/>
            </a:ln>
          </p:spPr>
        </p:cxnSp>
        <p:sp>
          <p:nvSpPr>
            <p:cNvPr id="852" name="Google Shape;852;p85"/>
            <p:cNvSpPr/>
            <p:nvPr/>
          </p:nvSpPr>
          <p:spPr>
            <a:xfrm>
              <a:off x="10087188" y="1091034"/>
              <a:ext cx="1387342" cy="5265316"/>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Database tier</a:t>
              </a:r>
              <a:endParaRPr b="0" i="0" sz="1200" u="none" cap="none" strike="noStrike">
                <a:solidFill>
                  <a:srgbClr val="000000"/>
                </a:solidFill>
                <a:latin typeface="Play"/>
                <a:ea typeface="Play"/>
                <a:cs typeface="Play"/>
                <a:sym typeface="Play"/>
              </a:endParaRPr>
            </a:p>
          </p:txBody>
        </p:sp>
        <p:pic>
          <p:nvPicPr>
            <p:cNvPr id="849" name="Google Shape;849;p85"/>
            <p:cNvPicPr preferRelativeResize="0"/>
            <p:nvPr/>
          </p:nvPicPr>
          <p:blipFill rotWithShape="1">
            <a:blip r:embed="rId6">
              <a:alphaModFix/>
            </a:blip>
            <a:srcRect b="0" l="0" r="0" t="0"/>
            <a:stretch/>
          </p:blipFill>
          <p:spPr>
            <a:xfrm>
              <a:off x="10562139" y="3006288"/>
              <a:ext cx="457200" cy="457200"/>
            </a:xfrm>
            <a:prstGeom prst="rect">
              <a:avLst/>
            </a:prstGeom>
            <a:noFill/>
            <a:ln>
              <a:noFill/>
            </a:ln>
          </p:spPr>
        </p:pic>
        <p:sp>
          <p:nvSpPr>
            <p:cNvPr id="853" name="Google Shape;853;p85"/>
            <p:cNvSpPr txBox="1"/>
            <p:nvPr/>
          </p:nvSpPr>
          <p:spPr>
            <a:xfrm>
              <a:off x="10035089" y="3463655"/>
              <a:ext cx="1511300"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Database on Amazon RDS instance</a:t>
              </a:r>
              <a:endParaRPr sz="1100"/>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59" name="Google Shape;859;p8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Request offloading: Amazon SQS and Amazon SNS</a:t>
            </a:r>
            <a:endParaRPr/>
          </a:p>
        </p:txBody>
      </p:sp>
      <p:grpSp>
        <p:nvGrpSpPr>
          <p:cNvPr descr="Diagram of the transcoding function offloaded by the microservices asynchronously to a consumer app. More details in the notes." id="860" name="Google Shape;860;p86"/>
          <p:cNvGrpSpPr/>
          <p:nvPr/>
        </p:nvGrpSpPr>
        <p:grpSpPr>
          <a:xfrm>
            <a:off x="104011" y="818275"/>
            <a:ext cx="9040123" cy="4016615"/>
            <a:chOff x="138681" y="1091033"/>
            <a:chExt cx="12053497" cy="5355487"/>
          </a:xfrm>
        </p:grpSpPr>
        <p:pic>
          <p:nvPicPr>
            <p:cNvPr id="861" name="Google Shape;861;p86"/>
            <p:cNvPicPr preferRelativeResize="0"/>
            <p:nvPr/>
          </p:nvPicPr>
          <p:blipFill rotWithShape="1">
            <a:blip r:embed="rId3">
              <a:alphaModFix/>
            </a:blip>
            <a:srcRect b="0" l="0" r="0" t="0"/>
            <a:stretch/>
          </p:blipFill>
          <p:spPr>
            <a:xfrm>
              <a:off x="573504" y="3406338"/>
              <a:ext cx="738059" cy="738059"/>
            </a:xfrm>
            <a:prstGeom prst="rect">
              <a:avLst/>
            </a:prstGeom>
            <a:noFill/>
            <a:ln>
              <a:noFill/>
            </a:ln>
          </p:spPr>
        </p:pic>
        <p:sp>
          <p:nvSpPr>
            <p:cNvPr id="862" name="Google Shape;862;p86"/>
            <p:cNvSpPr txBox="1"/>
            <p:nvPr/>
          </p:nvSpPr>
          <p:spPr>
            <a:xfrm>
              <a:off x="138681" y="4117266"/>
              <a:ext cx="1607705"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Load Balancer 2 (ALB2)</a:t>
              </a:r>
              <a:endParaRPr sz="1100"/>
            </a:p>
          </p:txBody>
        </p:sp>
        <p:cxnSp>
          <p:nvCxnSpPr>
            <p:cNvPr id="863" name="Google Shape;863;p86"/>
            <p:cNvCxnSpPr>
              <a:stCxn id="861" idx="3"/>
              <a:endCxn id="864" idx="1"/>
            </p:cNvCxnSpPr>
            <p:nvPr/>
          </p:nvCxnSpPr>
          <p:spPr>
            <a:xfrm flipH="1" rot="10800000">
              <a:off x="1311563" y="2431368"/>
              <a:ext cx="1060200" cy="1344000"/>
            </a:xfrm>
            <a:prstGeom prst="bentConnector3">
              <a:avLst>
                <a:gd fmla="val 47305" name="adj1"/>
              </a:avLst>
            </a:prstGeom>
            <a:noFill/>
            <a:ln cap="flat" cmpd="sng" w="15875">
              <a:solidFill>
                <a:srgbClr val="000000"/>
              </a:solidFill>
              <a:prstDash val="solid"/>
              <a:miter lim="800000"/>
              <a:headEnd len="sm" w="sm" type="none"/>
              <a:tailEnd len="med" w="med" type="stealth"/>
            </a:ln>
          </p:spPr>
        </p:cxnSp>
        <p:cxnSp>
          <p:nvCxnSpPr>
            <p:cNvPr id="865" name="Google Shape;865;p86"/>
            <p:cNvCxnSpPr>
              <a:stCxn id="861" idx="3"/>
            </p:cNvCxnSpPr>
            <p:nvPr/>
          </p:nvCxnSpPr>
          <p:spPr>
            <a:xfrm flipH="1" rot="10800000">
              <a:off x="1311563" y="3137268"/>
              <a:ext cx="1060200" cy="638100"/>
            </a:xfrm>
            <a:prstGeom prst="bentConnector3">
              <a:avLst>
                <a:gd fmla="val 47754" name="adj1"/>
              </a:avLst>
            </a:prstGeom>
            <a:noFill/>
            <a:ln cap="flat" cmpd="sng" w="15875">
              <a:solidFill>
                <a:srgbClr val="000000"/>
              </a:solidFill>
              <a:prstDash val="solid"/>
              <a:miter lim="800000"/>
              <a:headEnd len="sm" w="sm" type="none"/>
              <a:tailEnd len="med" w="med" type="stealth"/>
            </a:ln>
          </p:spPr>
        </p:cxnSp>
        <p:cxnSp>
          <p:nvCxnSpPr>
            <p:cNvPr id="866" name="Google Shape;866;p86"/>
            <p:cNvCxnSpPr>
              <a:stCxn id="861" idx="3"/>
              <a:endCxn id="867" idx="1"/>
            </p:cNvCxnSpPr>
            <p:nvPr/>
          </p:nvCxnSpPr>
          <p:spPr>
            <a:xfrm flipH="1" rot="10800000">
              <a:off x="1311563" y="3554868"/>
              <a:ext cx="4073400" cy="2205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868" name="Google Shape;868;p86"/>
            <p:cNvCxnSpPr>
              <a:stCxn id="861" idx="3"/>
              <a:endCxn id="869" idx="1"/>
            </p:cNvCxnSpPr>
            <p:nvPr/>
          </p:nvCxnSpPr>
          <p:spPr>
            <a:xfrm>
              <a:off x="1311563" y="3775368"/>
              <a:ext cx="4073400" cy="4974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870" name="Google Shape;870;p86"/>
            <p:cNvCxnSpPr>
              <a:stCxn id="861" idx="3"/>
              <a:endCxn id="871" idx="1"/>
            </p:cNvCxnSpPr>
            <p:nvPr/>
          </p:nvCxnSpPr>
          <p:spPr>
            <a:xfrm>
              <a:off x="1311563" y="3775368"/>
              <a:ext cx="4073400" cy="12153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872" name="Google Shape;872;p86"/>
            <p:cNvCxnSpPr>
              <a:stCxn id="861" idx="3"/>
              <a:endCxn id="873" idx="1"/>
            </p:cNvCxnSpPr>
            <p:nvPr/>
          </p:nvCxnSpPr>
          <p:spPr>
            <a:xfrm>
              <a:off x="1311563" y="3775368"/>
              <a:ext cx="1034100" cy="1311300"/>
            </a:xfrm>
            <a:prstGeom prst="bentConnector3">
              <a:avLst>
                <a:gd fmla="val 48618" name="adj1"/>
              </a:avLst>
            </a:prstGeom>
            <a:noFill/>
            <a:ln cap="flat" cmpd="sng" w="15875">
              <a:solidFill>
                <a:srgbClr val="000000"/>
              </a:solidFill>
              <a:prstDash val="solid"/>
              <a:miter lim="800000"/>
              <a:headEnd len="sm" w="sm" type="none"/>
              <a:tailEnd len="med" w="med" type="stealth"/>
            </a:ln>
          </p:spPr>
        </p:cxnSp>
        <p:cxnSp>
          <p:nvCxnSpPr>
            <p:cNvPr id="874" name="Google Shape;874;p86"/>
            <p:cNvCxnSpPr>
              <a:stCxn id="861" idx="3"/>
              <a:endCxn id="875" idx="1"/>
            </p:cNvCxnSpPr>
            <p:nvPr/>
          </p:nvCxnSpPr>
          <p:spPr>
            <a:xfrm>
              <a:off x="1311563" y="3775368"/>
              <a:ext cx="1034100" cy="2029200"/>
            </a:xfrm>
            <a:prstGeom prst="bentConnector3">
              <a:avLst>
                <a:gd fmla="val 48619" name="adj1"/>
              </a:avLst>
            </a:prstGeom>
            <a:noFill/>
            <a:ln cap="flat" cmpd="sng" w="15875">
              <a:solidFill>
                <a:srgbClr val="000000"/>
              </a:solidFill>
              <a:prstDash val="solid"/>
              <a:miter lim="800000"/>
              <a:headEnd len="sm" w="sm" type="none"/>
              <a:tailEnd len="med" w="med" type="stealth"/>
            </a:ln>
          </p:spPr>
        </p:cxnSp>
        <p:sp>
          <p:nvSpPr>
            <p:cNvPr id="876" name="Google Shape;876;p86"/>
            <p:cNvSpPr/>
            <p:nvPr/>
          </p:nvSpPr>
          <p:spPr>
            <a:xfrm>
              <a:off x="2025067" y="1091033"/>
              <a:ext cx="8855369" cy="5355487"/>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tier</a:t>
              </a:r>
              <a:endParaRPr b="0" i="0" sz="1200" u="none" cap="none" strike="noStrike">
                <a:solidFill>
                  <a:srgbClr val="000000"/>
                </a:solidFill>
                <a:latin typeface="Play"/>
                <a:ea typeface="Play"/>
                <a:cs typeface="Play"/>
                <a:sym typeface="Play"/>
              </a:endParaRPr>
            </a:p>
          </p:txBody>
        </p:sp>
        <p:sp>
          <p:nvSpPr>
            <p:cNvPr id="877" name="Google Shape;877;p86"/>
            <p:cNvSpPr/>
            <p:nvPr/>
          </p:nvSpPr>
          <p:spPr>
            <a:xfrm>
              <a:off x="2111141" y="1521417"/>
              <a:ext cx="2256526" cy="2010300"/>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server instance 1</a:t>
              </a:r>
              <a:endParaRPr sz="1100"/>
            </a:p>
          </p:txBody>
        </p:sp>
        <p:pic>
          <p:nvPicPr>
            <p:cNvPr id="878" name="Google Shape;878;p86"/>
            <p:cNvPicPr preferRelativeResize="0"/>
            <p:nvPr/>
          </p:nvPicPr>
          <p:blipFill rotWithShape="1">
            <a:blip r:embed="rId4">
              <a:alphaModFix/>
            </a:blip>
            <a:srcRect b="0" l="0" r="0" t="0"/>
            <a:stretch/>
          </p:blipFill>
          <p:spPr>
            <a:xfrm>
              <a:off x="2111141" y="1521418"/>
              <a:ext cx="381000" cy="381000"/>
            </a:xfrm>
            <a:prstGeom prst="rect">
              <a:avLst/>
            </a:prstGeom>
            <a:noFill/>
            <a:ln>
              <a:noFill/>
            </a:ln>
          </p:spPr>
        </p:pic>
        <p:sp>
          <p:nvSpPr>
            <p:cNvPr id="864" name="Google Shape;864;p86"/>
            <p:cNvSpPr/>
            <p:nvPr/>
          </p:nvSpPr>
          <p:spPr>
            <a:xfrm>
              <a:off x="2371808" y="2116951"/>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Finance microservice</a:t>
              </a:r>
              <a:endParaRPr sz="1100"/>
            </a:p>
          </p:txBody>
        </p:sp>
        <p:sp>
          <p:nvSpPr>
            <p:cNvPr id="879" name="Google Shape;879;p86"/>
            <p:cNvSpPr/>
            <p:nvPr/>
          </p:nvSpPr>
          <p:spPr>
            <a:xfrm>
              <a:off x="2371808" y="2834864"/>
              <a:ext cx="1787289" cy="629113"/>
            </a:xfrm>
            <a:prstGeom prst="rect">
              <a:avLst/>
            </a:prstGeom>
            <a:solidFill>
              <a:schemeClr val="accent2"/>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Transcoding microservice</a:t>
              </a:r>
              <a:endParaRPr sz="1100"/>
            </a:p>
          </p:txBody>
        </p:sp>
        <p:sp>
          <p:nvSpPr>
            <p:cNvPr id="880" name="Google Shape;880;p86"/>
            <p:cNvSpPr/>
            <p:nvPr/>
          </p:nvSpPr>
          <p:spPr>
            <a:xfrm>
              <a:off x="2111141" y="4185298"/>
              <a:ext cx="2256526" cy="2010299"/>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server instance 2</a:t>
              </a:r>
              <a:endParaRPr sz="1100"/>
            </a:p>
          </p:txBody>
        </p:sp>
        <p:pic>
          <p:nvPicPr>
            <p:cNvPr id="881" name="Google Shape;881;p86"/>
            <p:cNvPicPr preferRelativeResize="0"/>
            <p:nvPr/>
          </p:nvPicPr>
          <p:blipFill rotWithShape="1">
            <a:blip r:embed="rId4">
              <a:alphaModFix/>
            </a:blip>
            <a:srcRect b="0" l="0" r="0" t="0"/>
            <a:stretch/>
          </p:blipFill>
          <p:spPr>
            <a:xfrm>
              <a:off x="2111141" y="4185300"/>
              <a:ext cx="381000" cy="381000"/>
            </a:xfrm>
            <a:prstGeom prst="rect">
              <a:avLst/>
            </a:prstGeom>
            <a:noFill/>
            <a:ln>
              <a:noFill/>
            </a:ln>
          </p:spPr>
        </p:pic>
        <p:sp>
          <p:nvSpPr>
            <p:cNvPr id="873" name="Google Shape;873;p86"/>
            <p:cNvSpPr/>
            <p:nvPr/>
          </p:nvSpPr>
          <p:spPr>
            <a:xfrm>
              <a:off x="2345760" y="4771963"/>
              <a:ext cx="1787289" cy="629113"/>
            </a:xfrm>
            <a:prstGeom prst="rect">
              <a:avLst/>
            </a:prstGeom>
            <a:solidFill>
              <a:schemeClr val="accent3"/>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2"/>
                  </a:solidFill>
                  <a:latin typeface="Play"/>
                  <a:ea typeface="Play"/>
                  <a:cs typeface="Play"/>
                  <a:sym typeface="Play"/>
                </a:rPr>
                <a:t>Calculations microservice</a:t>
              </a:r>
              <a:endParaRPr sz="1100"/>
            </a:p>
          </p:txBody>
        </p:sp>
        <p:sp>
          <p:nvSpPr>
            <p:cNvPr id="875" name="Google Shape;875;p86"/>
            <p:cNvSpPr/>
            <p:nvPr/>
          </p:nvSpPr>
          <p:spPr>
            <a:xfrm>
              <a:off x="2345760" y="5489876"/>
              <a:ext cx="1787289" cy="629113"/>
            </a:xfrm>
            <a:prstGeom prst="rect">
              <a:avLst/>
            </a:prstGeom>
            <a:solidFill>
              <a:schemeClr val="accent2"/>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Transcoding microservice</a:t>
              </a:r>
              <a:endParaRPr sz="1100"/>
            </a:p>
          </p:txBody>
        </p:sp>
        <p:sp>
          <p:nvSpPr>
            <p:cNvPr id="882" name="Google Shape;882;p86"/>
            <p:cNvSpPr/>
            <p:nvPr/>
          </p:nvSpPr>
          <p:spPr>
            <a:xfrm>
              <a:off x="5124277" y="2645260"/>
              <a:ext cx="2256526" cy="2755815"/>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server instance 3</a:t>
              </a:r>
              <a:endParaRPr sz="1100"/>
            </a:p>
          </p:txBody>
        </p:sp>
        <p:pic>
          <p:nvPicPr>
            <p:cNvPr id="883" name="Google Shape;883;p86"/>
            <p:cNvPicPr preferRelativeResize="0"/>
            <p:nvPr/>
          </p:nvPicPr>
          <p:blipFill rotWithShape="1">
            <a:blip r:embed="rId4">
              <a:alphaModFix/>
            </a:blip>
            <a:srcRect b="0" l="0" r="0" t="0"/>
            <a:stretch/>
          </p:blipFill>
          <p:spPr>
            <a:xfrm>
              <a:off x="5124277" y="2645263"/>
              <a:ext cx="381000" cy="381000"/>
            </a:xfrm>
            <a:prstGeom prst="rect">
              <a:avLst/>
            </a:prstGeom>
            <a:noFill/>
            <a:ln>
              <a:noFill/>
            </a:ln>
          </p:spPr>
        </p:pic>
        <p:sp>
          <p:nvSpPr>
            <p:cNvPr id="867" name="Google Shape;867;p86"/>
            <p:cNvSpPr/>
            <p:nvPr/>
          </p:nvSpPr>
          <p:spPr>
            <a:xfrm>
              <a:off x="5384944" y="3240384"/>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Finance microservice</a:t>
              </a:r>
              <a:endParaRPr sz="1100"/>
            </a:p>
          </p:txBody>
        </p:sp>
        <p:sp>
          <p:nvSpPr>
            <p:cNvPr id="869" name="Google Shape;869;p86"/>
            <p:cNvSpPr/>
            <p:nvPr/>
          </p:nvSpPr>
          <p:spPr>
            <a:xfrm>
              <a:off x="5384944" y="3958297"/>
              <a:ext cx="1787289" cy="629113"/>
            </a:xfrm>
            <a:prstGeom prst="rect">
              <a:avLst/>
            </a:prstGeom>
            <a:solidFill>
              <a:schemeClr val="accent3"/>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2"/>
                  </a:solidFill>
                  <a:latin typeface="Play"/>
                  <a:ea typeface="Play"/>
                  <a:cs typeface="Play"/>
                  <a:sym typeface="Play"/>
                </a:rPr>
                <a:t>Calculations microservice</a:t>
              </a:r>
              <a:endParaRPr sz="1100"/>
            </a:p>
          </p:txBody>
        </p:sp>
        <p:sp>
          <p:nvSpPr>
            <p:cNvPr id="871" name="Google Shape;871;p86"/>
            <p:cNvSpPr/>
            <p:nvPr/>
          </p:nvSpPr>
          <p:spPr>
            <a:xfrm>
              <a:off x="5384944" y="4676210"/>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Finance microservice</a:t>
              </a:r>
              <a:endParaRPr sz="1100"/>
            </a:p>
          </p:txBody>
        </p:sp>
        <p:cxnSp>
          <p:nvCxnSpPr>
            <p:cNvPr id="884" name="Google Shape;884;p86"/>
            <p:cNvCxnSpPr>
              <a:stCxn id="879" idx="3"/>
              <a:endCxn id="885" idx="0"/>
            </p:cNvCxnSpPr>
            <p:nvPr/>
          </p:nvCxnSpPr>
          <p:spPr>
            <a:xfrm flipH="1" rot="10800000">
              <a:off x="4159097" y="1755021"/>
              <a:ext cx="4654500" cy="1394400"/>
            </a:xfrm>
            <a:prstGeom prst="bentConnector4">
              <a:avLst>
                <a:gd fmla="val 12831" name="adj1"/>
                <a:gd fmla="val 116394" name="adj2"/>
              </a:avLst>
            </a:prstGeom>
            <a:noFill/>
            <a:ln cap="flat" cmpd="sng" w="15875">
              <a:solidFill>
                <a:srgbClr val="000000"/>
              </a:solidFill>
              <a:prstDash val="solid"/>
              <a:miter lim="800000"/>
              <a:headEnd len="sm" w="sm" type="none"/>
              <a:tailEnd len="med" w="med" type="stealth"/>
            </a:ln>
          </p:spPr>
        </p:cxnSp>
        <p:cxnSp>
          <p:nvCxnSpPr>
            <p:cNvPr id="886" name="Google Shape;886;p86"/>
            <p:cNvCxnSpPr>
              <a:stCxn id="875" idx="3"/>
              <a:endCxn id="887" idx="2"/>
            </p:cNvCxnSpPr>
            <p:nvPr/>
          </p:nvCxnSpPr>
          <p:spPr>
            <a:xfrm flipH="1" rot="10800000">
              <a:off x="4133049" y="2550932"/>
              <a:ext cx="4648500" cy="3253500"/>
            </a:xfrm>
            <a:prstGeom prst="bentConnector2">
              <a:avLst/>
            </a:prstGeom>
            <a:noFill/>
            <a:ln cap="flat" cmpd="sng" w="15875">
              <a:solidFill>
                <a:srgbClr val="000000"/>
              </a:solidFill>
              <a:prstDash val="solid"/>
              <a:miter lim="800000"/>
              <a:headEnd len="sm" w="sm" type="none"/>
              <a:tailEnd len="med" w="med" type="stealth"/>
            </a:ln>
          </p:spPr>
        </p:cxnSp>
        <p:pic>
          <p:nvPicPr>
            <p:cNvPr id="885" name="Google Shape;885;p86"/>
            <p:cNvPicPr preferRelativeResize="0"/>
            <p:nvPr/>
          </p:nvPicPr>
          <p:blipFill rotWithShape="1">
            <a:blip r:embed="rId5">
              <a:alphaModFix/>
            </a:blip>
            <a:srcRect b="0" l="0" r="0" t="0"/>
            <a:stretch/>
          </p:blipFill>
          <p:spPr>
            <a:xfrm>
              <a:off x="8505796" y="1755012"/>
              <a:ext cx="615454" cy="615454"/>
            </a:xfrm>
            <a:prstGeom prst="rect">
              <a:avLst/>
            </a:prstGeom>
            <a:noFill/>
            <a:ln>
              <a:noFill/>
            </a:ln>
          </p:spPr>
        </p:pic>
        <p:sp>
          <p:nvSpPr>
            <p:cNvPr id="887" name="Google Shape;887;p86"/>
            <p:cNvSpPr txBox="1"/>
            <p:nvPr/>
          </p:nvSpPr>
          <p:spPr>
            <a:xfrm>
              <a:off x="8025806" y="2212379"/>
              <a:ext cx="151130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SQS queue</a:t>
              </a:r>
              <a:endParaRPr sz="1100"/>
            </a:p>
          </p:txBody>
        </p:sp>
        <p:cxnSp>
          <p:nvCxnSpPr>
            <p:cNvPr id="888" name="Google Shape;888;p86"/>
            <p:cNvCxnSpPr>
              <a:stCxn id="885" idx="3"/>
              <a:endCxn id="889" idx="1"/>
            </p:cNvCxnSpPr>
            <p:nvPr/>
          </p:nvCxnSpPr>
          <p:spPr>
            <a:xfrm>
              <a:off x="9121250" y="2062739"/>
              <a:ext cx="774600" cy="0"/>
            </a:xfrm>
            <a:prstGeom prst="straightConnector1">
              <a:avLst/>
            </a:prstGeom>
            <a:noFill/>
            <a:ln cap="flat" cmpd="sng" w="15875">
              <a:solidFill>
                <a:srgbClr val="000000"/>
              </a:solidFill>
              <a:prstDash val="solid"/>
              <a:miter lim="800000"/>
              <a:headEnd len="med" w="med" type="stealth"/>
              <a:tailEnd len="sm" w="sm" type="none"/>
            </a:ln>
          </p:spPr>
        </p:cxnSp>
        <p:pic>
          <p:nvPicPr>
            <p:cNvPr id="889" name="Google Shape;889;p86"/>
            <p:cNvPicPr preferRelativeResize="0"/>
            <p:nvPr/>
          </p:nvPicPr>
          <p:blipFill rotWithShape="1">
            <a:blip r:embed="rId6">
              <a:alphaModFix/>
            </a:blip>
            <a:srcRect b="0" l="0" r="0" t="0"/>
            <a:stretch/>
          </p:blipFill>
          <p:spPr>
            <a:xfrm>
              <a:off x="9895825" y="1834139"/>
              <a:ext cx="457200" cy="457200"/>
            </a:xfrm>
            <a:prstGeom prst="rect">
              <a:avLst/>
            </a:prstGeom>
            <a:noFill/>
            <a:ln>
              <a:noFill/>
            </a:ln>
          </p:spPr>
        </p:pic>
        <p:sp>
          <p:nvSpPr>
            <p:cNvPr id="890" name="Google Shape;890;p86"/>
            <p:cNvSpPr txBox="1"/>
            <p:nvPr/>
          </p:nvSpPr>
          <p:spPr>
            <a:xfrm>
              <a:off x="9338205" y="2268914"/>
              <a:ext cx="1572441"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Transcoding</a:t>
              </a:r>
              <a:endParaRPr sz="1100"/>
            </a:p>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consumer app server instance</a:t>
              </a:r>
              <a:endParaRPr sz="1100"/>
            </a:p>
          </p:txBody>
        </p:sp>
        <p:cxnSp>
          <p:nvCxnSpPr>
            <p:cNvPr id="891" name="Google Shape;891;p86"/>
            <p:cNvCxnSpPr>
              <a:stCxn id="890" idx="2"/>
              <a:endCxn id="892" idx="0"/>
            </p:cNvCxnSpPr>
            <p:nvPr/>
          </p:nvCxnSpPr>
          <p:spPr>
            <a:xfrm flipH="1">
              <a:off x="10123226" y="3099911"/>
              <a:ext cx="1200" cy="818700"/>
            </a:xfrm>
            <a:prstGeom prst="straightConnector1">
              <a:avLst/>
            </a:prstGeom>
            <a:noFill/>
            <a:ln cap="flat" cmpd="sng" w="15875">
              <a:solidFill>
                <a:schemeClr val="dk1"/>
              </a:solidFill>
              <a:prstDash val="solid"/>
              <a:round/>
              <a:headEnd len="sm" w="sm" type="none"/>
              <a:tailEnd len="med" w="med" type="stealth"/>
            </a:ln>
          </p:spPr>
        </p:cxnSp>
        <p:pic>
          <p:nvPicPr>
            <p:cNvPr id="892" name="Google Shape;892;p86"/>
            <p:cNvPicPr preferRelativeResize="0"/>
            <p:nvPr/>
          </p:nvPicPr>
          <p:blipFill rotWithShape="1">
            <a:blip r:embed="rId7">
              <a:alphaModFix/>
            </a:blip>
            <a:srcRect b="0" l="0" r="0" t="0"/>
            <a:stretch/>
          </p:blipFill>
          <p:spPr>
            <a:xfrm>
              <a:off x="9894611" y="3918600"/>
              <a:ext cx="457200" cy="457200"/>
            </a:xfrm>
            <a:prstGeom prst="rect">
              <a:avLst/>
            </a:prstGeom>
            <a:noFill/>
            <a:ln>
              <a:noFill/>
            </a:ln>
          </p:spPr>
        </p:pic>
        <p:sp>
          <p:nvSpPr>
            <p:cNvPr id="893" name="Google Shape;893;p86"/>
            <p:cNvSpPr txBox="1"/>
            <p:nvPr/>
          </p:nvSpPr>
          <p:spPr>
            <a:xfrm>
              <a:off x="9430269" y="4334634"/>
              <a:ext cx="1385885"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SNS topic</a:t>
              </a:r>
              <a:endParaRPr sz="1100"/>
            </a:p>
          </p:txBody>
        </p:sp>
        <p:cxnSp>
          <p:nvCxnSpPr>
            <p:cNvPr id="894" name="Google Shape;894;p86"/>
            <p:cNvCxnSpPr>
              <a:stCxn id="893" idx="2"/>
            </p:cNvCxnSpPr>
            <p:nvPr/>
          </p:nvCxnSpPr>
          <p:spPr>
            <a:xfrm flipH="1" rot="-5400000">
              <a:off x="10333062" y="4463338"/>
              <a:ext cx="727800" cy="1147500"/>
            </a:xfrm>
            <a:prstGeom prst="bentConnector2">
              <a:avLst/>
            </a:prstGeom>
            <a:noFill/>
            <a:ln cap="flat" cmpd="sng" w="15875">
              <a:solidFill>
                <a:srgbClr val="000000"/>
              </a:solidFill>
              <a:prstDash val="solid"/>
              <a:miter lim="800000"/>
              <a:headEnd len="sm" w="sm" type="none"/>
              <a:tailEnd len="med" w="med" type="stealth"/>
            </a:ln>
          </p:spPr>
        </p:cxnSp>
        <p:pic>
          <p:nvPicPr>
            <p:cNvPr id="895" name="Google Shape;895;p86"/>
            <p:cNvPicPr preferRelativeResize="0"/>
            <p:nvPr/>
          </p:nvPicPr>
          <p:blipFill rotWithShape="1">
            <a:blip r:embed="rId8">
              <a:alphaModFix/>
            </a:blip>
            <a:srcRect b="0" l="0" r="0" t="0"/>
            <a:stretch/>
          </p:blipFill>
          <p:spPr>
            <a:xfrm>
              <a:off x="11270635" y="5069293"/>
              <a:ext cx="457200" cy="457200"/>
            </a:xfrm>
            <a:prstGeom prst="rect">
              <a:avLst/>
            </a:prstGeom>
            <a:noFill/>
            <a:ln>
              <a:noFill/>
            </a:ln>
          </p:spPr>
        </p:pic>
        <p:sp>
          <p:nvSpPr>
            <p:cNvPr id="896" name="Google Shape;896;p86"/>
            <p:cNvSpPr txBox="1"/>
            <p:nvPr/>
          </p:nvSpPr>
          <p:spPr>
            <a:xfrm>
              <a:off x="10806293" y="5510531"/>
              <a:ext cx="1385885"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Email notification</a:t>
              </a:r>
              <a:endParaRPr sz="1100"/>
            </a:p>
          </p:txBody>
        </p:sp>
        <p:sp>
          <p:nvSpPr>
            <p:cNvPr id="897" name="Google Shape;897;p86"/>
            <p:cNvSpPr/>
            <p:nvPr/>
          </p:nvSpPr>
          <p:spPr>
            <a:xfrm>
              <a:off x="6512976" y="161801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1</a:t>
              </a:r>
              <a:endParaRPr sz="1100"/>
            </a:p>
          </p:txBody>
        </p:sp>
        <p:sp>
          <p:nvSpPr>
            <p:cNvPr id="898" name="Google Shape;898;p86"/>
            <p:cNvSpPr/>
            <p:nvPr/>
          </p:nvSpPr>
          <p:spPr>
            <a:xfrm>
              <a:off x="9894611" y="1267246"/>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2</a:t>
              </a:r>
              <a:endParaRPr sz="1100"/>
            </a:p>
          </p:txBody>
        </p:sp>
        <p:sp>
          <p:nvSpPr>
            <p:cNvPr id="899" name="Google Shape;899;p86"/>
            <p:cNvSpPr/>
            <p:nvPr/>
          </p:nvSpPr>
          <p:spPr>
            <a:xfrm>
              <a:off x="9884896" y="552230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3</a:t>
              </a:r>
              <a:endParaRPr sz="1100"/>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05" name="Google Shape;905;p8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Loose coupling: Amazon MQ</a:t>
            </a:r>
            <a:endParaRPr/>
          </a:p>
        </p:txBody>
      </p:sp>
      <p:grpSp>
        <p:nvGrpSpPr>
          <p:cNvPr descr="Diagram of an on-premises application submitting requests to the transcoding consumer app using Amazon MQ. More details in the notes." id="906" name="Google Shape;906;p87"/>
          <p:cNvGrpSpPr/>
          <p:nvPr/>
        </p:nvGrpSpPr>
        <p:grpSpPr>
          <a:xfrm>
            <a:off x="1617996" y="1433363"/>
            <a:ext cx="5928637" cy="2943124"/>
            <a:chOff x="353255" y="1646460"/>
            <a:chExt cx="7904849" cy="3924165"/>
          </a:xfrm>
        </p:grpSpPr>
        <p:sp>
          <p:nvSpPr>
            <p:cNvPr id="907" name="Google Shape;907;p87"/>
            <p:cNvSpPr/>
            <p:nvPr/>
          </p:nvSpPr>
          <p:spPr>
            <a:xfrm>
              <a:off x="353255" y="2042059"/>
              <a:ext cx="2052726" cy="1750361"/>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Corporate </a:t>
              </a:r>
              <a:endParaRPr sz="1100"/>
            </a:p>
            <a:p>
              <a:pPr indent="0" lvl="0" marL="0" marR="0" rtl="0" algn="l">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data center</a:t>
              </a:r>
              <a:endParaRPr sz="1100"/>
            </a:p>
          </p:txBody>
        </p:sp>
        <p:pic>
          <p:nvPicPr>
            <p:cNvPr id="908" name="Google Shape;908;p87"/>
            <p:cNvPicPr preferRelativeResize="0"/>
            <p:nvPr/>
          </p:nvPicPr>
          <p:blipFill rotWithShape="1">
            <a:blip r:embed="rId3">
              <a:alphaModFix/>
            </a:blip>
            <a:srcRect b="0" l="0" r="0" t="0"/>
            <a:stretch/>
          </p:blipFill>
          <p:spPr>
            <a:xfrm>
              <a:off x="364289" y="2042060"/>
              <a:ext cx="381000" cy="381000"/>
            </a:xfrm>
            <a:prstGeom prst="rect">
              <a:avLst/>
            </a:prstGeom>
            <a:noFill/>
            <a:ln>
              <a:noFill/>
            </a:ln>
          </p:spPr>
        </p:pic>
        <p:pic>
          <p:nvPicPr>
            <p:cNvPr id="909" name="Google Shape;909;p87"/>
            <p:cNvPicPr preferRelativeResize="0"/>
            <p:nvPr/>
          </p:nvPicPr>
          <p:blipFill rotWithShape="1">
            <a:blip r:embed="rId4">
              <a:alphaModFix/>
            </a:blip>
            <a:srcRect b="0" l="0" r="0" t="0"/>
            <a:stretch/>
          </p:blipFill>
          <p:spPr>
            <a:xfrm>
              <a:off x="1151018" y="2695482"/>
              <a:ext cx="457200" cy="457200"/>
            </a:xfrm>
            <a:prstGeom prst="rect">
              <a:avLst/>
            </a:prstGeom>
            <a:noFill/>
            <a:ln>
              <a:noFill/>
            </a:ln>
          </p:spPr>
        </p:pic>
        <p:sp>
          <p:nvSpPr>
            <p:cNvPr id="910" name="Google Shape;910;p87"/>
            <p:cNvSpPr txBox="1"/>
            <p:nvPr/>
          </p:nvSpPr>
          <p:spPr>
            <a:xfrm>
              <a:off x="353255" y="3146089"/>
              <a:ext cx="2052726"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rgbClr val="000000"/>
                  </a:solidFill>
                  <a:latin typeface="Play"/>
                  <a:ea typeface="Play"/>
                  <a:cs typeface="Play"/>
                  <a:sym typeface="Play"/>
                </a:rPr>
                <a:t>Image producer application server</a:t>
              </a:r>
              <a:endParaRPr sz="1100"/>
            </a:p>
          </p:txBody>
        </p:sp>
        <p:cxnSp>
          <p:nvCxnSpPr>
            <p:cNvPr id="911" name="Google Shape;911;p87"/>
            <p:cNvCxnSpPr>
              <a:stCxn id="909" idx="3"/>
              <a:endCxn id="912" idx="1"/>
            </p:cNvCxnSpPr>
            <p:nvPr/>
          </p:nvCxnSpPr>
          <p:spPr>
            <a:xfrm>
              <a:off x="1608218" y="2924082"/>
              <a:ext cx="2668500" cy="0"/>
            </a:xfrm>
            <a:prstGeom prst="straightConnector1">
              <a:avLst/>
            </a:prstGeom>
            <a:noFill/>
            <a:ln cap="flat" cmpd="sng" w="15875">
              <a:solidFill>
                <a:srgbClr val="000000"/>
              </a:solidFill>
              <a:prstDash val="solid"/>
              <a:miter lim="800000"/>
              <a:headEnd len="sm" w="sm" type="none"/>
              <a:tailEnd len="med" w="med" type="stealth"/>
            </a:ln>
          </p:spPr>
        </p:cxnSp>
        <p:sp>
          <p:nvSpPr>
            <p:cNvPr id="913" name="Google Shape;913;p87"/>
            <p:cNvSpPr/>
            <p:nvPr/>
          </p:nvSpPr>
          <p:spPr>
            <a:xfrm>
              <a:off x="2981178" y="1646460"/>
              <a:ext cx="5260454" cy="3924165"/>
            </a:xfrm>
            <a:prstGeom prst="rect">
              <a:avLst/>
            </a:prstGeom>
            <a:noFill/>
            <a:ln cap="flat" cmpd="sng" w="15875">
              <a:solidFill>
                <a:srgbClr val="0000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Play"/>
                <a:buNone/>
              </a:pPr>
              <a:r>
                <a:rPr b="0" i="0" lang="en" sz="1400" u="none" cap="none" strike="noStrike">
                  <a:solidFill>
                    <a:srgbClr val="000000"/>
                  </a:solidFill>
                  <a:latin typeface="Play"/>
                  <a:ea typeface="Play"/>
                  <a:cs typeface="Play"/>
                  <a:sym typeface="Play"/>
                </a:rPr>
                <a:t>AWS Cloud</a:t>
              </a:r>
              <a:endParaRPr sz="1100"/>
            </a:p>
          </p:txBody>
        </p:sp>
        <p:pic>
          <p:nvPicPr>
            <p:cNvPr id="914" name="Google Shape;914;p87"/>
            <p:cNvPicPr preferRelativeResize="0"/>
            <p:nvPr/>
          </p:nvPicPr>
          <p:blipFill rotWithShape="1">
            <a:blip r:embed="rId5">
              <a:alphaModFix/>
            </a:blip>
            <a:srcRect b="0" l="0" r="0" t="0"/>
            <a:stretch/>
          </p:blipFill>
          <p:spPr>
            <a:xfrm>
              <a:off x="2991622" y="1646461"/>
              <a:ext cx="381000" cy="381000"/>
            </a:xfrm>
            <a:prstGeom prst="rect">
              <a:avLst/>
            </a:prstGeom>
            <a:noFill/>
            <a:ln>
              <a:noFill/>
            </a:ln>
          </p:spPr>
        </p:pic>
        <p:pic>
          <p:nvPicPr>
            <p:cNvPr id="912" name="Google Shape;912;p87"/>
            <p:cNvPicPr preferRelativeResize="0"/>
            <p:nvPr/>
          </p:nvPicPr>
          <p:blipFill rotWithShape="1">
            <a:blip r:embed="rId6">
              <a:alphaModFix/>
            </a:blip>
            <a:srcRect b="0" l="0" r="0" t="0"/>
            <a:stretch/>
          </p:blipFill>
          <p:spPr>
            <a:xfrm>
              <a:off x="4276670" y="2543081"/>
              <a:ext cx="761987" cy="761987"/>
            </a:xfrm>
            <a:prstGeom prst="rect">
              <a:avLst/>
            </a:prstGeom>
            <a:noFill/>
            <a:ln>
              <a:noFill/>
            </a:ln>
          </p:spPr>
        </p:pic>
        <p:sp>
          <p:nvSpPr>
            <p:cNvPr id="915" name="Google Shape;915;p87"/>
            <p:cNvSpPr txBox="1"/>
            <p:nvPr/>
          </p:nvSpPr>
          <p:spPr>
            <a:xfrm>
              <a:off x="3963212" y="3257167"/>
              <a:ext cx="1388903"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rgbClr val="000000"/>
                  </a:solidFill>
                  <a:latin typeface="Play"/>
                  <a:ea typeface="Play"/>
                  <a:cs typeface="Play"/>
                  <a:sym typeface="Play"/>
                </a:rPr>
                <a:t>Amazon MQ broker</a:t>
              </a:r>
              <a:endParaRPr sz="1100"/>
            </a:p>
          </p:txBody>
        </p:sp>
        <p:cxnSp>
          <p:nvCxnSpPr>
            <p:cNvPr id="916" name="Google Shape;916;p87"/>
            <p:cNvCxnSpPr>
              <a:stCxn id="912" idx="3"/>
              <a:endCxn id="917" idx="1"/>
            </p:cNvCxnSpPr>
            <p:nvPr/>
          </p:nvCxnSpPr>
          <p:spPr>
            <a:xfrm>
              <a:off x="5038657" y="2924075"/>
              <a:ext cx="1725000" cy="0"/>
            </a:xfrm>
            <a:prstGeom prst="straightConnector1">
              <a:avLst/>
            </a:prstGeom>
            <a:noFill/>
            <a:ln cap="flat" cmpd="sng" w="15875">
              <a:solidFill>
                <a:srgbClr val="000000"/>
              </a:solidFill>
              <a:prstDash val="solid"/>
              <a:miter lim="800000"/>
              <a:headEnd len="sm" w="sm" type="none"/>
              <a:tailEnd len="med" w="med" type="stealth"/>
            </a:ln>
          </p:spPr>
        </p:cxnSp>
        <p:pic>
          <p:nvPicPr>
            <p:cNvPr id="917" name="Google Shape;917;p87"/>
            <p:cNvPicPr preferRelativeResize="0"/>
            <p:nvPr/>
          </p:nvPicPr>
          <p:blipFill rotWithShape="1">
            <a:blip r:embed="rId7">
              <a:alphaModFix/>
            </a:blip>
            <a:srcRect b="0" l="0" r="0" t="0"/>
            <a:stretch/>
          </p:blipFill>
          <p:spPr>
            <a:xfrm>
              <a:off x="6763690" y="2543082"/>
              <a:ext cx="762000" cy="762000"/>
            </a:xfrm>
            <a:prstGeom prst="rect">
              <a:avLst/>
            </a:prstGeom>
            <a:noFill/>
            <a:ln>
              <a:noFill/>
            </a:ln>
          </p:spPr>
        </p:pic>
        <p:sp>
          <p:nvSpPr>
            <p:cNvPr id="918" name="Google Shape;918;p87"/>
            <p:cNvSpPr txBox="1"/>
            <p:nvPr/>
          </p:nvSpPr>
          <p:spPr>
            <a:xfrm>
              <a:off x="6031275" y="3305068"/>
              <a:ext cx="2226829" cy="120032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rgbClr val="000000"/>
                  </a:solidFill>
                  <a:latin typeface="Play"/>
                  <a:ea typeface="Play"/>
                  <a:cs typeface="Play"/>
                  <a:sym typeface="Play"/>
                </a:rPr>
                <a:t>Transcoding</a:t>
              </a:r>
              <a:endParaRPr sz="1100"/>
            </a:p>
            <a:p>
              <a:pPr indent="0" lvl="0" marL="0" marR="0" rtl="0" algn="ctr">
                <a:spcBef>
                  <a:spcPts val="0"/>
                </a:spcBef>
                <a:spcAft>
                  <a:spcPts val="0"/>
                </a:spcAft>
                <a:buNone/>
              </a:pPr>
              <a:r>
                <a:rPr b="0" i="0" lang="en" sz="1400" u="none" cap="none" strike="noStrike">
                  <a:solidFill>
                    <a:srgbClr val="000000"/>
                  </a:solidFill>
                  <a:latin typeface="Play"/>
                  <a:ea typeface="Play"/>
                  <a:cs typeface="Play"/>
                  <a:sym typeface="Play"/>
                </a:rPr>
                <a:t>consumer application server instance</a:t>
              </a:r>
              <a:endParaRPr sz="1100"/>
            </a:p>
          </p:txBody>
        </p:sp>
        <p:cxnSp>
          <p:nvCxnSpPr>
            <p:cNvPr id="919" name="Google Shape;919;p87"/>
            <p:cNvCxnSpPr>
              <a:stCxn id="915" idx="2"/>
              <a:endCxn id="920" idx="0"/>
            </p:cNvCxnSpPr>
            <p:nvPr/>
          </p:nvCxnSpPr>
          <p:spPr>
            <a:xfrm>
              <a:off x="4657664" y="3903498"/>
              <a:ext cx="0" cy="283500"/>
            </a:xfrm>
            <a:prstGeom prst="straightConnector1">
              <a:avLst/>
            </a:prstGeom>
            <a:noFill/>
            <a:ln cap="flat" cmpd="sng" w="15875">
              <a:solidFill>
                <a:srgbClr val="000000"/>
              </a:solidFill>
              <a:prstDash val="solid"/>
              <a:miter lim="800000"/>
              <a:headEnd len="sm" w="sm" type="none"/>
              <a:tailEnd len="med" w="med" type="stealth"/>
            </a:ln>
          </p:spPr>
        </p:cxnSp>
        <p:pic>
          <p:nvPicPr>
            <p:cNvPr id="920" name="Google Shape;920;p87"/>
            <p:cNvPicPr preferRelativeResize="0"/>
            <p:nvPr/>
          </p:nvPicPr>
          <p:blipFill rotWithShape="1">
            <a:blip r:embed="rId8">
              <a:alphaModFix/>
            </a:blip>
            <a:srcRect b="0" l="0" r="0" t="0"/>
            <a:stretch/>
          </p:blipFill>
          <p:spPr>
            <a:xfrm>
              <a:off x="4276663" y="4187084"/>
              <a:ext cx="762000" cy="762000"/>
            </a:xfrm>
            <a:prstGeom prst="rect">
              <a:avLst/>
            </a:prstGeom>
            <a:noFill/>
            <a:ln>
              <a:noFill/>
            </a:ln>
          </p:spPr>
        </p:pic>
        <p:sp>
          <p:nvSpPr>
            <p:cNvPr id="921" name="Google Shape;921;p87"/>
            <p:cNvSpPr txBox="1"/>
            <p:nvPr/>
          </p:nvSpPr>
          <p:spPr>
            <a:xfrm>
              <a:off x="3311567" y="4950671"/>
              <a:ext cx="2692193"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rgbClr val="000000"/>
                  </a:solidFill>
                  <a:latin typeface="Play"/>
                  <a:ea typeface="Play"/>
                  <a:cs typeface="Play"/>
                  <a:sym typeface="Play"/>
                </a:rPr>
                <a:t>Amazon EFS</a:t>
              </a:r>
              <a:endParaRPr sz="1100"/>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27" name="Google Shape;927;p8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Categories of solutions for loose coupling</a:t>
            </a:r>
            <a:endParaRPr/>
          </a:p>
        </p:txBody>
      </p:sp>
      <p:sp>
        <p:nvSpPr>
          <p:cNvPr id="928" name="Google Shape;928;p88"/>
          <p:cNvSpPr txBox="1"/>
          <p:nvPr/>
        </p:nvSpPr>
        <p:spPr>
          <a:xfrm>
            <a:off x="274320" y="822960"/>
            <a:ext cx="8599932" cy="58521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800"/>
              <a:buFont typeface="Play"/>
              <a:buNone/>
            </a:pPr>
            <a:r>
              <a:rPr b="0" i="0" lang="en" sz="1800" u="none" cap="none" strike="noStrike">
                <a:solidFill>
                  <a:schemeClr val="dk2"/>
                </a:solidFill>
                <a:latin typeface="Play"/>
                <a:ea typeface="Play"/>
                <a:cs typeface="Play"/>
                <a:sym typeface="Play"/>
              </a:rPr>
              <a:t>Loose coupling solves tight integration problems and can be achieved through both synchronous and asynchronous solutions.</a:t>
            </a:r>
            <a:endParaRPr sz="1100"/>
          </a:p>
        </p:txBody>
      </p:sp>
      <p:sp>
        <p:nvSpPr>
          <p:cNvPr id="929" name="Google Shape;929;p88"/>
          <p:cNvSpPr/>
          <p:nvPr/>
        </p:nvSpPr>
        <p:spPr>
          <a:xfrm>
            <a:off x="298174" y="1762007"/>
            <a:ext cx="2815943" cy="2622938"/>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lay"/>
              <a:ea typeface="Play"/>
              <a:cs typeface="Play"/>
              <a:sym typeface="Play"/>
            </a:endParaRPr>
          </a:p>
        </p:txBody>
      </p:sp>
      <p:sp>
        <p:nvSpPr>
          <p:cNvPr id="930" name="Google Shape;930;p88"/>
          <p:cNvSpPr txBox="1"/>
          <p:nvPr>
            <p:ph idx="1" type="body"/>
          </p:nvPr>
        </p:nvSpPr>
        <p:spPr>
          <a:xfrm>
            <a:off x="298173" y="1762007"/>
            <a:ext cx="2815943"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2"/>
              </a:buClr>
              <a:buSzPts val="1800"/>
              <a:buNone/>
            </a:pPr>
            <a:r>
              <a:rPr lang="en" sz="1800">
                <a:solidFill>
                  <a:schemeClr val="lt2"/>
                </a:solidFill>
              </a:rPr>
              <a:t>Synchronous</a:t>
            </a:r>
            <a:endParaRPr/>
          </a:p>
        </p:txBody>
      </p:sp>
      <p:sp>
        <p:nvSpPr>
          <p:cNvPr id="931" name="Google Shape;931;p88"/>
          <p:cNvSpPr/>
          <p:nvPr/>
        </p:nvSpPr>
        <p:spPr>
          <a:xfrm>
            <a:off x="406243" y="2425460"/>
            <a:ext cx="1825792" cy="1714746"/>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Infrastructure level</a:t>
            </a:r>
            <a:endParaRPr sz="1100"/>
          </a:p>
        </p:txBody>
      </p:sp>
      <p:pic>
        <p:nvPicPr>
          <p:cNvPr id="932" name="Google Shape;932;p88"/>
          <p:cNvPicPr preferRelativeResize="0"/>
          <p:nvPr/>
        </p:nvPicPr>
        <p:blipFill rotWithShape="1">
          <a:blip r:embed="rId3">
            <a:alphaModFix/>
          </a:blip>
          <a:srcRect b="0" l="0" r="0" t="0"/>
          <a:stretch/>
        </p:blipFill>
        <p:spPr>
          <a:xfrm>
            <a:off x="1033388" y="2944268"/>
            <a:ext cx="571500" cy="571500"/>
          </a:xfrm>
          <a:prstGeom prst="rect">
            <a:avLst/>
          </a:prstGeom>
          <a:noFill/>
          <a:ln>
            <a:noFill/>
          </a:ln>
        </p:spPr>
      </p:pic>
      <p:sp>
        <p:nvSpPr>
          <p:cNvPr id="933" name="Google Shape;933;p88"/>
          <p:cNvSpPr txBox="1"/>
          <p:nvPr/>
        </p:nvSpPr>
        <p:spPr>
          <a:xfrm>
            <a:off x="677149" y="3513532"/>
            <a:ext cx="1283979"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ELB</a:t>
            </a:r>
            <a:endParaRPr sz="1100"/>
          </a:p>
        </p:txBody>
      </p:sp>
      <p:sp>
        <p:nvSpPr>
          <p:cNvPr id="934" name="Google Shape;934;p88"/>
          <p:cNvSpPr/>
          <p:nvPr/>
        </p:nvSpPr>
        <p:spPr>
          <a:xfrm>
            <a:off x="3394470" y="1762007"/>
            <a:ext cx="5479781" cy="2622938"/>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lay"/>
              <a:ea typeface="Play"/>
              <a:cs typeface="Play"/>
              <a:sym typeface="Play"/>
            </a:endParaRPr>
          </a:p>
        </p:txBody>
      </p:sp>
      <p:sp>
        <p:nvSpPr>
          <p:cNvPr id="935" name="Google Shape;935;p88"/>
          <p:cNvSpPr/>
          <p:nvPr/>
        </p:nvSpPr>
        <p:spPr>
          <a:xfrm>
            <a:off x="2368528" y="2425460"/>
            <a:ext cx="1686186" cy="1714746"/>
          </a:xfrm>
          <a:prstGeom prst="rect">
            <a:avLst/>
          </a:prstGeom>
          <a:solidFill>
            <a:schemeClr val="lt1"/>
          </a:solid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level</a:t>
            </a:r>
            <a:endParaRPr sz="1100"/>
          </a:p>
        </p:txBody>
      </p:sp>
      <p:pic>
        <p:nvPicPr>
          <p:cNvPr id="936" name="Google Shape;936;p88"/>
          <p:cNvPicPr preferRelativeResize="0"/>
          <p:nvPr/>
        </p:nvPicPr>
        <p:blipFill rotWithShape="1">
          <a:blip r:embed="rId4">
            <a:alphaModFix/>
          </a:blip>
          <a:srcRect b="0" l="0" r="0" t="0"/>
          <a:stretch/>
        </p:blipFill>
        <p:spPr>
          <a:xfrm>
            <a:off x="2942788" y="2942031"/>
            <a:ext cx="571501" cy="571501"/>
          </a:xfrm>
          <a:prstGeom prst="rect">
            <a:avLst/>
          </a:prstGeom>
          <a:noFill/>
          <a:ln>
            <a:noFill/>
          </a:ln>
        </p:spPr>
      </p:pic>
      <p:sp>
        <p:nvSpPr>
          <p:cNvPr id="937" name="Google Shape;937;p88"/>
          <p:cNvSpPr txBox="1"/>
          <p:nvPr/>
        </p:nvSpPr>
        <p:spPr>
          <a:xfrm>
            <a:off x="2722670" y="3550517"/>
            <a:ext cx="1011736"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Microservice architecture</a:t>
            </a:r>
            <a:endParaRPr sz="1100"/>
          </a:p>
        </p:txBody>
      </p:sp>
      <p:sp>
        <p:nvSpPr>
          <p:cNvPr id="938" name="Google Shape;938;p88"/>
          <p:cNvSpPr txBox="1"/>
          <p:nvPr/>
        </p:nvSpPr>
        <p:spPr>
          <a:xfrm>
            <a:off x="3394468" y="1764989"/>
            <a:ext cx="5479781" cy="346876"/>
          </a:xfrm>
          <a:prstGeom prst="rect">
            <a:avLst/>
          </a:prstGeom>
          <a:solidFill>
            <a:schemeClr val="accent5"/>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2"/>
              </a:buClr>
              <a:buSzPts val="1800"/>
              <a:buFont typeface="Play"/>
              <a:buNone/>
            </a:pPr>
            <a:r>
              <a:rPr b="0" i="0" lang="en" sz="1800" u="none" cap="none" strike="noStrike">
                <a:solidFill>
                  <a:schemeClr val="lt2"/>
                </a:solidFill>
                <a:latin typeface="Play"/>
                <a:ea typeface="Play"/>
                <a:cs typeface="Play"/>
                <a:sym typeface="Play"/>
              </a:rPr>
              <a:t>Asynchronous</a:t>
            </a:r>
            <a:endParaRPr sz="1100"/>
          </a:p>
        </p:txBody>
      </p:sp>
      <p:sp>
        <p:nvSpPr>
          <p:cNvPr id="939" name="Google Shape;939;p88"/>
          <p:cNvSpPr/>
          <p:nvPr/>
        </p:nvSpPr>
        <p:spPr>
          <a:xfrm>
            <a:off x="4197242" y="2425460"/>
            <a:ext cx="2338816" cy="1714746"/>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Queue based</a:t>
            </a:r>
            <a:endParaRPr sz="1100"/>
          </a:p>
        </p:txBody>
      </p:sp>
      <p:pic>
        <p:nvPicPr>
          <p:cNvPr id="940" name="Google Shape;940;p88"/>
          <p:cNvPicPr preferRelativeResize="0"/>
          <p:nvPr/>
        </p:nvPicPr>
        <p:blipFill rotWithShape="1">
          <a:blip r:embed="rId5">
            <a:alphaModFix/>
          </a:blip>
          <a:srcRect b="0" l="0" r="0" t="0"/>
          <a:stretch/>
        </p:blipFill>
        <p:spPr>
          <a:xfrm>
            <a:off x="4817378" y="2944268"/>
            <a:ext cx="571500" cy="571500"/>
          </a:xfrm>
          <a:prstGeom prst="rect">
            <a:avLst/>
          </a:prstGeom>
          <a:noFill/>
          <a:ln>
            <a:noFill/>
          </a:ln>
        </p:spPr>
      </p:pic>
      <p:sp>
        <p:nvSpPr>
          <p:cNvPr id="941" name="Google Shape;941;p88"/>
          <p:cNvSpPr txBox="1"/>
          <p:nvPr/>
        </p:nvSpPr>
        <p:spPr>
          <a:xfrm>
            <a:off x="4205624" y="3516959"/>
            <a:ext cx="1795008"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Amazon SQS</a:t>
            </a:r>
            <a:endParaRPr sz="1100"/>
          </a:p>
        </p:txBody>
      </p:sp>
      <p:sp>
        <p:nvSpPr>
          <p:cNvPr id="942" name="Google Shape;942;p88"/>
          <p:cNvSpPr/>
          <p:nvPr/>
        </p:nvSpPr>
        <p:spPr>
          <a:xfrm>
            <a:off x="6675090" y="2425460"/>
            <a:ext cx="2059651" cy="1714746"/>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Topic based</a:t>
            </a:r>
            <a:endParaRPr sz="1100"/>
          </a:p>
        </p:txBody>
      </p:sp>
      <p:pic>
        <p:nvPicPr>
          <p:cNvPr id="943" name="Google Shape;943;p88"/>
          <p:cNvPicPr preferRelativeResize="0"/>
          <p:nvPr/>
        </p:nvPicPr>
        <p:blipFill rotWithShape="1">
          <a:blip r:embed="rId6">
            <a:alphaModFix/>
          </a:blip>
          <a:srcRect b="0" l="0" r="0" t="0"/>
          <a:stretch/>
        </p:blipFill>
        <p:spPr>
          <a:xfrm>
            <a:off x="6324119" y="2944268"/>
            <a:ext cx="571500" cy="571500"/>
          </a:xfrm>
          <a:prstGeom prst="rect">
            <a:avLst/>
          </a:prstGeom>
          <a:noFill/>
          <a:ln>
            <a:noFill/>
          </a:ln>
        </p:spPr>
      </p:pic>
      <p:sp>
        <p:nvSpPr>
          <p:cNvPr id="944" name="Google Shape;944;p88"/>
          <p:cNvSpPr txBox="1"/>
          <p:nvPr/>
        </p:nvSpPr>
        <p:spPr>
          <a:xfrm>
            <a:off x="6037178" y="3515768"/>
            <a:ext cx="1145381" cy="25391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Amazon MQ</a:t>
            </a:r>
            <a:endParaRPr sz="1100"/>
          </a:p>
        </p:txBody>
      </p:sp>
      <p:pic>
        <p:nvPicPr>
          <p:cNvPr id="945" name="Google Shape;945;p88"/>
          <p:cNvPicPr preferRelativeResize="0"/>
          <p:nvPr/>
        </p:nvPicPr>
        <p:blipFill rotWithShape="1">
          <a:blip r:embed="rId7">
            <a:alphaModFix/>
          </a:blip>
          <a:srcRect b="0" l="0" r="0" t="0"/>
          <a:stretch/>
        </p:blipFill>
        <p:spPr>
          <a:xfrm>
            <a:off x="7698954" y="2944268"/>
            <a:ext cx="571500" cy="571500"/>
          </a:xfrm>
          <a:prstGeom prst="rect">
            <a:avLst/>
          </a:prstGeom>
          <a:noFill/>
          <a:ln>
            <a:noFill/>
          </a:ln>
        </p:spPr>
      </p:pic>
      <p:sp>
        <p:nvSpPr>
          <p:cNvPr id="946" name="Google Shape;946;p88"/>
          <p:cNvSpPr txBox="1"/>
          <p:nvPr/>
        </p:nvSpPr>
        <p:spPr>
          <a:xfrm>
            <a:off x="7231651" y="3516959"/>
            <a:ext cx="1506107"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Amazon SNS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52" name="Google Shape;952;p89"/>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Key takeaways: Decoupling your architecture</a:t>
            </a:r>
            <a:endParaRPr/>
          </a:p>
        </p:txBody>
      </p:sp>
      <p:sp>
        <p:nvSpPr>
          <p:cNvPr id="953" name="Google Shape;953;p89"/>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fontScale="92500" lnSpcReduction="10000"/>
          </a:bodyPr>
          <a:lstStyle/>
          <a:p>
            <a:pPr indent="-174148" lvl="0" marL="177800" rtl="0" algn="l">
              <a:lnSpc>
                <a:spcPct val="100000"/>
              </a:lnSpc>
              <a:spcBef>
                <a:spcPts val="0"/>
              </a:spcBef>
              <a:spcAft>
                <a:spcPts val="0"/>
              </a:spcAft>
              <a:buClr>
                <a:srgbClr val="232F3E"/>
              </a:buClr>
              <a:buSzPct val="100000"/>
              <a:buChar char="•"/>
            </a:pPr>
            <a:r>
              <a:rPr lang="en"/>
              <a:t>Tightly coupled systems are difficult to scale and introduce bottlenecks and single points of failure.</a:t>
            </a:r>
            <a:endParaRPr/>
          </a:p>
          <a:p>
            <a:pPr indent="-174148" lvl="0" marL="177800" rtl="0" algn="l">
              <a:lnSpc>
                <a:spcPct val="100000"/>
              </a:lnSpc>
              <a:spcBef>
                <a:spcPts val="900"/>
              </a:spcBef>
              <a:spcAft>
                <a:spcPts val="0"/>
              </a:spcAft>
              <a:buClr>
                <a:srgbClr val="232F3E"/>
              </a:buClr>
              <a:buSzPct val="100000"/>
              <a:buChar char="•"/>
            </a:pPr>
            <a:r>
              <a:rPr lang="en"/>
              <a:t>A loosely coupled architecture removes direct dependencies between related components and permits scalability and resiliency.</a:t>
            </a:r>
            <a:endParaRPr/>
          </a:p>
          <a:p>
            <a:pPr indent="-174148" lvl="0" marL="177800" rtl="0" algn="l">
              <a:lnSpc>
                <a:spcPct val="100000"/>
              </a:lnSpc>
              <a:spcBef>
                <a:spcPts val="900"/>
              </a:spcBef>
              <a:spcAft>
                <a:spcPts val="0"/>
              </a:spcAft>
              <a:buClr>
                <a:srgbClr val="232F3E"/>
              </a:buClr>
              <a:buSzPct val="100000"/>
              <a:buChar char="•"/>
            </a:pPr>
            <a:r>
              <a:rPr lang="en"/>
              <a:t>Loose coupling solutions divide infrastructure layers or application functions and typically introduce an intermediary component between them. </a:t>
            </a:r>
            <a:endParaRPr/>
          </a:p>
          <a:p>
            <a:pPr indent="-174148" lvl="0" marL="177800" rtl="0" algn="l">
              <a:lnSpc>
                <a:spcPct val="100000"/>
              </a:lnSpc>
              <a:spcBef>
                <a:spcPts val="900"/>
              </a:spcBef>
              <a:spcAft>
                <a:spcPts val="0"/>
              </a:spcAft>
              <a:buClr>
                <a:srgbClr val="232F3E"/>
              </a:buClr>
              <a:buSzPct val="100000"/>
              <a:buChar char="•"/>
            </a:pPr>
            <a:r>
              <a:rPr lang="en"/>
              <a:t>Loose coupling solutions can be synchronous or asynchronous.</a:t>
            </a:r>
            <a:endParaRPr/>
          </a:p>
          <a:p>
            <a:pPr indent="-169227" lvl="1" marL="342900" rtl="0" algn="l">
              <a:lnSpc>
                <a:spcPct val="100000"/>
              </a:lnSpc>
              <a:spcBef>
                <a:spcPts val="900"/>
              </a:spcBef>
              <a:spcAft>
                <a:spcPts val="0"/>
              </a:spcAft>
              <a:buClr>
                <a:srgbClr val="232F3E"/>
              </a:buClr>
              <a:buSzPct val="100000"/>
              <a:buChar char="•"/>
            </a:pPr>
            <a:r>
              <a:rPr lang="en"/>
              <a:t>ELB is an example of a synchronous solution.</a:t>
            </a:r>
            <a:endParaRPr/>
          </a:p>
          <a:p>
            <a:pPr indent="-169227" lvl="1" marL="342900" rtl="0" algn="l">
              <a:lnSpc>
                <a:spcPct val="100000"/>
              </a:lnSpc>
              <a:spcBef>
                <a:spcPts val="900"/>
              </a:spcBef>
              <a:spcAft>
                <a:spcPts val="0"/>
              </a:spcAft>
              <a:buClr>
                <a:srgbClr val="232F3E"/>
              </a:buClr>
              <a:buSzPct val="100000"/>
              <a:buChar char="•"/>
            </a:pPr>
            <a:r>
              <a:rPr lang="en"/>
              <a:t>Amazon SQS, Amazon SNS, and Amazon MQ are examples of an asynchronous solution.  </a:t>
            </a:r>
            <a:endParaRPr/>
          </a:p>
        </p:txBody>
      </p:sp>
      <p:pic>
        <p:nvPicPr>
          <p:cNvPr id="954" name="Google Shape;954;p89"/>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60" name="Google Shape;960;p90"/>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Decoupling applications with Amazon SQS</a:t>
            </a:r>
            <a:endParaRPr/>
          </a:p>
        </p:txBody>
      </p:sp>
      <p:sp>
        <p:nvSpPr>
          <p:cNvPr id="961" name="Google Shape;961;p90"/>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Decoupled Architectures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67" name="Google Shape;967;p9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Point-to-point messaging</a:t>
            </a:r>
            <a:endParaRPr/>
          </a:p>
        </p:txBody>
      </p:sp>
      <p:sp>
        <p:nvSpPr>
          <p:cNvPr id="968" name="Google Shape;968;p91"/>
          <p:cNvSpPr txBox="1"/>
          <p:nvPr>
            <p:ph idx="1" type="body"/>
          </p:nvPr>
        </p:nvSpPr>
        <p:spPr>
          <a:xfrm>
            <a:off x="274320" y="822960"/>
            <a:ext cx="8599932" cy="1850335"/>
          </a:xfrm>
          <a:prstGeom prst="rect">
            <a:avLst/>
          </a:prstGeom>
          <a:noFill/>
          <a:ln>
            <a:noFill/>
          </a:ln>
        </p:spPr>
        <p:txBody>
          <a:bodyPr anchorCtr="0" anchor="t" bIns="34275" lIns="68575" spcFirstLastPara="1" rIns="68575" wrap="square" tIns="34275">
            <a:normAutofit fontScale="77500" lnSpcReduction="20000"/>
          </a:bodyPr>
          <a:lstStyle/>
          <a:p>
            <a:pPr indent="-179546" lvl="0" marL="177800" rtl="0" algn="l">
              <a:lnSpc>
                <a:spcPct val="100000"/>
              </a:lnSpc>
              <a:spcBef>
                <a:spcPts val="0"/>
              </a:spcBef>
              <a:spcAft>
                <a:spcPts val="0"/>
              </a:spcAft>
              <a:buClr>
                <a:srgbClr val="232F3E"/>
              </a:buClr>
              <a:buSzPct val="100000"/>
              <a:buChar char="•"/>
            </a:pPr>
            <a:r>
              <a:rPr lang="en"/>
              <a:t>You can decouple applications asynchronously by using point-to-point messaging.</a:t>
            </a:r>
            <a:endParaRPr/>
          </a:p>
          <a:p>
            <a:pPr indent="-179546" lvl="0" marL="177800" rtl="0" algn="l">
              <a:lnSpc>
                <a:spcPct val="100000"/>
              </a:lnSpc>
              <a:spcBef>
                <a:spcPts val="900"/>
              </a:spcBef>
              <a:spcAft>
                <a:spcPts val="0"/>
              </a:spcAft>
              <a:buClr>
                <a:srgbClr val="232F3E"/>
              </a:buClr>
              <a:buSzPct val="100000"/>
              <a:buChar char="•"/>
            </a:pPr>
            <a:r>
              <a:rPr lang="en"/>
              <a:t>Using point-to-point messaging when the sending application sends a message to only one</a:t>
            </a:r>
            <a:r>
              <a:rPr lang="en">
                <a:solidFill>
                  <a:schemeClr val="accent6"/>
                </a:solidFill>
              </a:rPr>
              <a:t> </a:t>
            </a:r>
            <a:r>
              <a:rPr lang="en"/>
              <a:t>specific</a:t>
            </a:r>
            <a:r>
              <a:rPr lang="en">
                <a:solidFill>
                  <a:schemeClr val="accent6"/>
                </a:solidFill>
              </a:rPr>
              <a:t> </a:t>
            </a:r>
            <a:r>
              <a:rPr lang="en"/>
              <a:t>receiving application.</a:t>
            </a:r>
            <a:endParaRPr/>
          </a:p>
          <a:p>
            <a:pPr indent="-179546" lvl="0" marL="177800" rtl="0" algn="l">
              <a:lnSpc>
                <a:spcPct val="100000"/>
              </a:lnSpc>
              <a:spcBef>
                <a:spcPts val="900"/>
              </a:spcBef>
              <a:spcAft>
                <a:spcPts val="0"/>
              </a:spcAft>
              <a:buClr>
                <a:srgbClr val="232F3E"/>
              </a:buClr>
              <a:buSzPct val="100000"/>
              <a:buChar char="•"/>
            </a:pPr>
            <a:r>
              <a:rPr lang="en"/>
              <a:t>The sending application is called a </a:t>
            </a:r>
            <a:r>
              <a:rPr i="1" lang="en"/>
              <a:t>producer</a:t>
            </a:r>
            <a:r>
              <a:rPr lang="en"/>
              <a:t>.</a:t>
            </a:r>
            <a:endParaRPr/>
          </a:p>
          <a:p>
            <a:pPr indent="-179546" lvl="0" marL="177800" rtl="0" algn="l">
              <a:lnSpc>
                <a:spcPct val="100000"/>
              </a:lnSpc>
              <a:spcBef>
                <a:spcPts val="900"/>
              </a:spcBef>
              <a:spcAft>
                <a:spcPts val="0"/>
              </a:spcAft>
              <a:buClr>
                <a:srgbClr val="232F3E"/>
              </a:buClr>
              <a:buSzPct val="100000"/>
              <a:buChar char="•"/>
            </a:pPr>
            <a:r>
              <a:rPr lang="en"/>
              <a:t>The receiving application is called a </a:t>
            </a:r>
            <a:r>
              <a:rPr i="1" lang="en"/>
              <a:t>consumer</a:t>
            </a:r>
            <a:r>
              <a:rPr lang="en"/>
              <a:t>.</a:t>
            </a:r>
            <a:endParaRPr/>
          </a:p>
          <a:p>
            <a:pPr indent="-179546" lvl="0" marL="177800" rtl="0" algn="l">
              <a:lnSpc>
                <a:spcPct val="100000"/>
              </a:lnSpc>
              <a:spcBef>
                <a:spcPts val="900"/>
              </a:spcBef>
              <a:spcAft>
                <a:spcPts val="0"/>
              </a:spcAft>
              <a:buClr>
                <a:srgbClr val="232F3E"/>
              </a:buClr>
              <a:buSzPct val="100000"/>
              <a:buChar char="•"/>
            </a:pPr>
            <a:r>
              <a:rPr lang="en"/>
              <a:t>Point-to-point messaging uses a </a:t>
            </a:r>
            <a:r>
              <a:rPr i="1" lang="en"/>
              <a:t>message queue </a:t>
            </a:r>
            <a:r>
              <a:rPr lang="en"/>
              <a:t>to decouple applications. </a:t>
            </a:r>
            <a:endParaRPr/>
          </a:p>
        </p:txBody>
      </p:sp>
      <p:grpSp>
        <p:nvGrpSpPr>
          <p:cNvPr descr="Diagram showing a producer putting a message in a message queue and a consumer getting a message from the queue. More details in the notes." id="969" name="Google Shape;969;p91"/>
          <p:cNvGrpSpPr/>
          <p:nvPr/>
        </p:nvGrpSpPr>
        <p:grpSpPr>
          <a:xfrm>
            <a:off x="1130951" y="2908285"/>
            <a:ext cx="6882098" cy="1618636"/>
            <a:chOff x="1507934" y="3877713"/>
            <a:chExt cx="9176131" cy="2158181"/>
          </a:xfrm>
        </p:grpSpPr>
        <p:pic>
          <p:nvPicPr>
            <p:cNvPr id="970" name="Google Shape;970;p91"/>
            <p:cNvPicPr preferRelativeResize="0"/>
            <p:nvPr/>
          </p:nvPicPr>
          <p:blipFill rotWithShape="1">
            <a:blip r:embed="rId3">
              <a:alphaModFix/>
            </a:blip>
            <a:srcRect b="0" l="0" r="0" t="0"/>
            <a:stretch/>
          </p:blipFill>
          <p:spPr>
            <a:xfrm>
              <a:off x="1507934" y="4313052"/>
              <a:ext cx="1116722" cy="1116722"/>
            </a:xfrm>
            <a:prstGeom prst="rect">
              <a:avLst/>
            </a:prstGeom>
            <a:noFill/>
            <a:ln>
              <a:noFill/>
            </a:ln>
          </p:spPr>
        </p:pic>
        <p:sp>
          <p:nvSpPr>
            <p:cNvPr id="971" name="Google Shape;971;p91"/>
            <p:cNvSpPr txBox="1"/>
            <p:nvPr/>
          </p:nvSpPr>
          <p:spPr>
            <a:xfrm>
              <a:off x="1529720" y="5376911"/>
              <a:ext cx="107315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Producer</a:t>
              </a:r>
              <a:endParaRPr sz="1100"/>
            </a:p>
          </p:txBody>
        </p:sp>
        <p:cxnSp>
          <p:nvCxnSpPr>
            <p:cNvPr id="972" name="Google Shape;972;p91"/>
            <p:cNvCxnSpPr>
              <a:stCxn id="970" idx="3"/>
              <a:endCxn id="973" idx="1"/>
            </p:cNvCxnSpPr>
            <p:nvPr/>
          </p:nvCxnSpPr>
          <p:spPr>
            <a:xfrm>
              <a:off x="2624656" y="4871413"/>
              <a:ext cx="1992600" cy="0"/>
            </a:xfrm>
            <a:prstGeom prst="straightConnector1">
              <a:avLst/>
            </a:prstGeom>
            <a:noFill/>
            <a:ln cap="flat" cmpd="sng" w="15875">
              <a:solidFill>
                <a:srgbClr val="000000"/>
              </a:solidFill>
              <a:prstDash val="solid"/>
              <a:miter lim="800000"/>
              <a:headEnd len="sm" w="sm" type="none"/>
              <a:tailEnd len="med" w="med" type="stealth"/>
            </a:ln>
          </p:spPr>
        </p:cxnSp>
        <p:sp>
          <p:nvSpPr>
            <p:cNvPr id="974" name="Google Shape;974;p91"/>
            <p:cNvSpPr txBox="1"/>
            <p:nvPr/>
          </p:nvSpPr>
          <p:spPr>
            <a:xfrm>
              <a:off x="2768432" y="4890232"/>
              <a:ext cx="164518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Put message</a:t>
              </a:r>
              <a:endParaRPr sz="1100"/>
            </a:p>
          </p:txBody>
        </p:sp>
        <p:pic>
          <p:nvPicPr>
            <p:cNvPr id="975" name="Google Shape;975;p91"/>
            <p:cNvPicPr preferRelativeResize="0"/>
            <p:nvPr/>
          </p:nvPicPr>
          <p:blipFill rotWithShape="1">
            <a:blip r:embed="rId4">
              <a:alphaModFix/>
            </a:blip>
            <a:srcRect b="0" l="0" r="0" t="0"/>
            <a:stretch/>
          </p:blipFill>
          <p:spPr>
            <a:xfrm>
              <a:off x="3233766" y="3877713"/>
              <a:ext cx="714519" cy="714519"/>
            </a:xfrm>
            <a:prstGeom prst="rect">
              <a:avLst/>
            </a:prstGeom>
            <a:noFill/>
            <a:ln>
              <a:noFill/>
            </a:ln>
          </p:spPr>
        </p:pic>
        <p:sp>
          <p:nvSpPr>
            <p:cNvPr id="976" name="Google Shape;976;p91"/>
            <p:cNvSpPr txBox="1"/>
            <p:nvPr/>
          </p:nvSpPr>
          <p:spPr>
            <a:xfrm>
              <a:off x="2979290" y="4412991"/>
              <a:ext cx="122347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Message</a:t>
              </a:r>
              <a:endParaRPr sz="1100"/>
            </a:p>
          </p:txBody>
        </p:sp>
        <p:grpSp>
          <p:nvGrpSpPr>
            <p:cNvPr id="977" name="Google Shape;977;p91"/>
            <p:cNvGrpSpPr/>
            <p:nvPr/>
          </p:nvGrpSpPr>
          <p:grpSpPr>
            <a:xfrm>
              <a:off x="4617358" y="4109253"/>
              <a:ext cx="3406172" cy="1524347"/>
              <a:chOff x="4617358" y="4109253"/>
              <a:chExt cx="3406172" cy="1524347"/>
            </a:xfrm>
          </p:grpSpPr>
          <p:sp>
            <p:nvSpPr>
              <p:cNvPr id="973" name="Google Shape;973;p91"/>
              <p:cNvSpPr/>
              <p:nvPr/>
            </p:nvSpPr>
            <p:spPr>
              <a:xfrm>
                <a:off x="4617358" y="4109253"/>
                <a:ext cx="3406172" cy="1524347"/>
              </a:xfrm>
              <a:prstGeom prst="flowChartMagneticDrum">
                <a:avLst/>
              </a:prstGeom>
              <a:noFill/>
              <a:ln cap="flat" cmpd="sng" w="38100">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lay"/>
                  <a:ea typeface="Play"/>
                  <a:cs typeface="Play"/>
                  <a:sym typeface="Play"/>
                </a:endParaRPr>
              </a:p>
            </p:txBody>
          </p:sp>
          <p:pic>
            <p:nvPicPr>
              <p:cNvPr id="978" name="Google Shape;978;p91"/>
              <p:cNvPicPr preferRelativeResize="0"/>
              <p:nvPr/>
            </p:nvPicPr>
            <p:blipFill rotWithShape="1">
              <a:blip r:embed="rId4">
                <a:alphaModFix/>
              </a:blip>
              <a:srcRect b="0" l="0" r="0" t="0"/>
              <a:stretch/>
            </p:blipFill>
            <p:spPr>
              <a:xfrm>
                <a:off x="4706846" y="4514267"/>
                <a:ext cx="714519" cy="714519"/>
              </a:xfrm>
              <a:prstGeom prst="rect">
                <a:avLst/>
              </a:prstGeom>
              <a:noFill/>
              <a:ln>
                <a:noFill/>
              </a:ln>
            </p:spPr>
          </p:pic>
          <p:pic>
            <p:nvPicPr>
              <p:cNvPr id="979" name="Google Shape;979;p91"/>
              <p:cNvPicPr preferRelativeResize="0"/>
              <p:nvPr/>
            </p:nvPicPr>
            <p:blipFill rotWithShape="1">
              <a:blip r:embed="rId4">
                <a:alphaModFix/>
              </a:blip>
              <a:srcRect b="0" l="0" r="0" t="0"/>
              <a:stretch/>
            </p:blipFill>
            <p:spPr>
              <a:xfrm>
                <a:off x="5408153" y="4514267"/>
                <a:ext cx="714519" cy="714519"/>
              </a:xfrm>
              <a:prstGeom prst="rect">
                <a:avLst/>
              </a:prstGeom>
              <a:noFill/>
              <a:ln>
                <a:noFill/>
              </a:ln>
            </p:spPr>
          </p:pic>
          <p:pic>
            <p:nvPicPr>
              <p:cNvPr id="980" name="Google Shape;980;p91"/>
              <p:cNvPicPr preferRelativeResize="0"/>
              <p:nvPr/>
            </p:nvPicPr>
            <p:blipFill rotWithShape="1">
              <a:blip r:embed="rId4">
                <a:alphaModFix/>
              </a:blip>
              <a:srcRect b="0" l="0" r="0" t="0"/>
              <a:stretch/>
            </p:blipFill>
            <p:spPr>
              <a:xfrm>
                <a:off x="6109461" y="4514267"/>
                <a:ext cx="714519" cy="714519"/>
              </a:xfrm>
              <a:prstGeom prst="rect">
                <a:avLst/>
              </a:prstGeom>
              <a:noFill/>
              <a:ln>
                <a:noFill/>
              </a:ln>
            </p:spPr>
          </p:pic>
        </p:grpSp>
        <p:sp>
          <p:nvSpPr>
            <p:cNvPr id="981" name="Google Shape;981;p91"/>
            <p:cNvSpPr txBox="1"/>
            <p:nvPr/>
          </p:nvSpPr>
          <p:spPr>
            <a:xfrm>
              <a:off x="5240200" y="5697340"/>
              <a:ext cx="164518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Message queue</a:t>
              </a:r>
              <a:endParaRPr sz="1100"/>
            </a:p>
          </p:txBody>
        </p:sp>
        <p:cxnSp>
          <p:nvCxnSpPr>
            <p:cNvPr id="982" name="Google Shape;982;p91"/>
            <p:cNvCxnSpPr>
              <a:stCxn id="973" idx="4"/>
              <a:endCxn id="983" idx="1"/>
            </p:cNvCxnSpPr>
            <p:nvPr/>
          </p:nvCxnSpPr>
          <p:spPr>
            <a:xfrm>
              <a:off x="8023530" y="4871427"/>
              <a:ext cx="1466400" cy="0"/>
            </a:xfrm>
            <a:prstGeom prst="straightConnector1">
              <a:avLst/>
            </a:prstGeom>
            <a:noFill/>
            <a:ln cap="flat" cmpd="sng" w="15875">
              <a:solidFill>
                <a:srgbClr val="000000"/>
              </a:solidFill>
              <a:prstDash val="solid"/>
              <a:miter lim="800000"/>
              <a:headEnd len="med" w="med" type="stealth"/>
              <a:tailEnd len="sm" w="sm" type="none"/>
            </a:ln>
          </p:spPr>
        </p:cxnSp>
        <p:sp>
          <p:nvSpPr>
            <p:cNvPr id="984" name="Google Shape;984;p91"/>
            <p:cNvSpPr txBox="1"/>
            <p:nvPr/>
          </p:nvSpPr>
          <p:spPr>
            <a:xfrm>
              <a:off x="7904211" y="3967004"/>
              <a:ext cx="1781412"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200" u="none" cap="none" strike="noStrike">
                  <a:solidFill>
                    <a:srgbClr val="000000"/>
                  </a:solidFill>
                  <a:latin typeface="Play"/>
                  <a:ea typeface="Play"/>
                  <a:cs typeface="Play"/>
                  <a:sym typeface="Play"/>
                </a:rPr>
                <a:t>Pull mechanism</a:t>
              </a:r>
              <a:endParaRPr sz="1100"/>
            </a:p>
          </p:txBody>
        </p:sp>
        <p:sp>
          <p:nvSpPr>
            <p:cNvPr id="985" name="Google Shape;985;p91"/>
            <p:cNvSpPr txBox="1"/>
            <p:nvPr/>
          </p:nvSpPr>
          <p:spPr>
            <a:xfrm>
              <a:off x="7972324" y="4908442"/>
              <a:ext cx="164518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Get message</a:t>
              </a:r>
              <a:endParaRPr sz="1100"/>
            </a:p>
          </p:txBody>
        </p:sp>
        <p:pic>
          <p:nvPicPr>
            <p:cNvPr id="986" name="Google Shape;986;p91"/>
            <p:cNvPicPr preferRelativeResize="0"/>
            <p:nvPr/>
          </p:nvPicPr>
          <p:blipFill rotWithShape="1">
            <a:blip r:embed="rId4">
              <a:alphaModFix/>
            </a:blip>
            <a:srcRect b="0" l="0" r="0" t="0"/>
            <a:stretch/>
          </p:blipFill>
          <p:spPr>
            <a:xfrm>
              <a:off x="8437658" y="4234972"/>
              <a:ext cx="714519" cy="714519"/>
            </a:xfrm>
            <a:prstGeom prst="rect">
              <a:avLst/>
            </a:prstGeom>
            <a:noFill/>
            <a:ln>
              <a:noFill/>
            </a:ln>
          </p:spPr>
        </p:pic>
        <p:pic>
          <p:nvPicPr>
            <p:cNvPr id="983" name="Google Shape;983;p91"/>
            <p:cNvPicPr preferRelativeResize="0"/>
            <p:nvPr/>
          </p:nvPicPr>
          <p:blipFill rotWithShape="1">
            <a:blip r:embed="rId5">
              <a:alphaModFix/>
            </a:blip>
            <a:srcRect b="0" l="0" r="0" t="0"/>
            <a:stretch/>
          </p:blipFill>
          <p:spPr>
            <a:xfrm>
              <a:off x="9489831" y="4326553"/>
              <a:ext cx="1089720" cy="1089720"/>
            </a:xfrm>
            <a:prstGeom prst="rect">
              <a:avLst/>
            </a:prstGeom>
            <a:noFill/>
            <a:ln>
              <a:noFill/>
            </a:ln>
          </p:spPr>
        </p:pic>
        <p:sp>
          <p:nvSpPr>
            <p:cNvPr id="987" name="Google Shape;987;p91"/>
            <p:cNvSpPr txBox="1"/>
            <p:nvPr/>
          </p:nvSpPr>
          <p:spPr>
            <a:xfrm>
              <a:off x="9385316" y="5371297"/>
              <a:ext cx="1298749"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Consumer</a:t>
              </a:r>
              <a:endParaRPr sz="1100"/>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93" name="Google Shape;993;p92"/>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Simple Queue Service (Amazon SQS)</a:t>
            </a:r>
            <a:endParaRPr/>
          </a:p>
        </p:txBody>
      </p:sp>
      <p:pic>
        <p:nvPicPr>
          <p:cNvPr id="994" name="Google Shape;994;p92"/>
          <p:cNvPicPr preferRelativeResize="0"/>
          <p:nvPr>
            <p:ph idx="2" type="pic"/>
          </p:nvPr>
        </p:nvPicPr>
        <p:blipFill rotWithShape="1">
          <a:blip r:embed="rId3">
            <a:alphaModFix/>
          </a:blip>
          <a:srcRect b="0" l="0" r="0" t="0"/>
          <a:stretch/>
        </p:blipFill>
        <p:spPr>
          <a:xfrm>
            <a:off x="398913" y="1637105"/>
            <a:ext cx="1714500" cy="1714500"/>
          </a:xfrm>
          <a:prstGeom prst="rect">
            <a:avLst/>
          </a:prstGeom>
          <a:noFill/>
          <a:ln>
            <a:noFill/>
          </a:ln>
        </p:spPr>
      </p:pic>
      <p:sp>
        <p:nvSpPr>
          <p:cNvPr id="995" name="Google Shape;995;p92"/>
          <p:cNvSpPr txBox="1"/>
          <p:nvPr>
            <p:ph idx="1" type="body"/>
          </p:nvPr>
        </p:nvSpPr>
        <p:spPr>
          <a:xfrm>
            <a:off x="398913" y="3381196"/>
            <a:ext cx="1714501" cy="6858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232F3E"/>
              </a:buClr>
              <a:buSzPts val="1500"/>
              <a:buNone/>
            </a:pPr>
            <a:r>
              <a:rPr lang="en"/>
              <a:t>Amazon SQS</a:t>
            </a:r>
            <a:endParaRPr/>
          </a:p>
        </p:txBody>
      </p:sp>
      <p:sp>
        <p:nvSpPr>
          <p:cNvPr id="996" name="Google Shape;996;p92"/>
          <p:cNvSpPr txBox="1"/>
          <p:nvPr>
            <p:ph idx="3" type="body"/>
          </p:nvPr>
        </p:nvSpPr>
        <p:spPr>
          <a:xfrm>
            <a:off x="2338578" y="822960"/>
            <a:ext cx="6535674" cy="3998214"/>
          </a:xfrm>
          <a:prstGeom prst="rect">
            <a:avLst/>
          </a:prstGeom>
          <a:noFill/>
          <a:ln>
            <a:noFill/>
          </a:ln>
        </p:spPr>
        <p:txBody>
          <a:bodyPr anchorCtr="0" anchor="ctr" bIns="34275" lIns="68575" spcFirstLastPara="1" rIns="68575" wrap="square" tIns="34275">
            <a:normAutofit/>
          </a:bodyPr>
          <a:lstStyle/>
          <a:p>
            <a:pPr indent="-177800" lvl="0" marL="177800" rtl="0" algn="l">
              <a:lnSpc>
                <a:spcPct val="100000"/>
              </a:lnSpc>
              <a:spcBef>
                <a:spcPts val="0"/>
              </a:spcBef>
              <a:spcAft>
                <a:spcPts val="0"/>
              </a:spcAft>
              <a:buClr>
                <a:srgbClr val="232F3E"/>
              </a:buClr>
              <a:buSzPts val="2400"/>
              <a:buChar char="•"/>
            </a:pPr>
            <a:r>
              <a:rPr lang="en"/>
              <a:t>Is a fully managed message queueing service</a:t>
            </a:r>
            <a:endParaRPr/>
          </a:p>
          <a:p>
            <a:pPr indent="-177800" lvl="0" marL="177800" rtl="0" algn="l">
              <a:lnSpc>
                <a:spcPct val="100000"/>
              </a:lnSpc>
              <a:spcBef>
                <a:spcPts val="900"/>
              </a:spcBef>
              <a:spcAft>
                <a:spcPts val="0"/>
              </a:spcAft>
              <a:buClr>
                <a:srgbClr val="232F3E"/>
              </a:buClr>
              <a:buSzPts val="2400"/>
              <a:buChar char="•"/>
            </a:pPr>
            <a:r>
              <a:rPr lang="en"/>
              <a:t>Helps integrate and decouple distributed software systems and application components</a:t>
            </a:r>
            <a:endParaRPr/>
          </a:p>
          <a:p>
            <a:pPr indent="-177800" lvl="0" marL="177800" rtl="0" algn="l">
              <a:lnSpc>
                <a:spcPct val="100000"/>
              </a:lnSpc>
              <a:spcBef>
                <a:spcPts val="900"/>
              </a:spcBef>
              <a:spcAft>
                <a:spcPts val="0"/>
              </a:spcAft>
              <a:buClr>
                <a:srgbClr val="232F3E"/>
              </a:buClr>
              <a:buSzPts val="2400"/>
              <a:buChar char="•"/>
            </a:pPr>
            <a:r>
              <a:rPr lang="en"/>
              <a:t>Provides highly available, secure, and durable message-queueing capabilities</a:t>
            </a:r>
            <a:endParaRPr/>
          </a:p>
          <a:p>
            <a:pPr indent="-177800" lvl="0" marL="177800" rtl="0" algn="l">
              <a:lnSpc>
                <a:spcPct val="100000"/>
              </a:lnSpc>
              <a:spcBef>
                <a:spcPts val="900"/>
              </a:spcBef>
              <a:spcAft>
                <a:spcPts val="0"/>
              </a:spcAft>
              <a:buClr>
                <a:srgbClr val="232F3E"/>
              </a:buClr>
              <a:buSzPts val="2400"/>
              <a:buChar char="•"/>
            </a:pPr>
            <a:r>
              <a:rPr lang="en"/>
              <a:t>Provides an AWS Management Console interface and a web services API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6" name="Google Shape;626;p75"/>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Introduction</a:t>
            </a:r>
            <a:endParaRPr/>
          </a:p>
        </p:txBody>
      </p:sp>
      <p:sp>
        <p:nvSpPr>
          <p:cNvPr id="627" name="Google Shape;627;p75"/>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Decoupled Architectures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02" name="Google Shape;1002;p93"/>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SQS benefits</a:t>
            </a:r>
            <a:endParaRPr/>
          </a:p>
        </p:txBody>
      </p:sp>
      <p:sp>
        <p:nvSpPr>
          <p:cNvPr id="1003" name="Google Shape;1003;p93"/>
          <p:cNvSpPr/>
          <p:nvPr/>
        </p:nvSpPr>
        <p:spPr>
          <a:xfrm>
            <a:off x="446317" y="1432369"/>
            <a:ext cx="1889855" cy="2045237"/>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lay"/>
              <a:ea typeface="Play"/>
              <a:cs typeface="Play"/>
              <a:sym typeface="Play"/>
            </a:endParaRPr>
          </a:p>
        </p:txBody>
      </p:sp>
      <p:sp>
        <p:nvSpPr>
          <p:cNvPr id="1004" name="Google Shape;1004;p93"/>
          <p:cNvSpPr txBox="1"/>
          <p:nvPr>
            <p:ph idx="1" type="body"/>
          </p:nvPr>
        </p:nvSpPr>
        <p:spPr>
          <a:xfrm>
            <a:off x="446316" y="1432370"/>
            <a:ext cx="1889855"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2"/>
              </a:buClr>
              <a:buSzPts val="1800"/>
              <a:buNone/>
            </a:pPr>
            <a:r>
              <a:rPr lang="en" sz="1800">
                <a:solidFill>
                  <a:schemeClr val="lt2"/>
                </a:solidFill>
              </a:rPr>
              <a:t>Fully managed</a:t>
            </a:r>
            <a:endParaRPr/>
          </a:p>
        </p:txBody>
      </p:sp>
      <p:sp>
        <p:nvSpPr>
          <p:cNvPr id="1005" name="Google Shape;1005;p93"/>
          <p:cNvSpPr txBox="1"/>
          <p:nvPr/>
        </p:nvSpPr>
        <p:spPr>
          <a:xfrm>
            <a:off x="446316" y="1817134"/>
            <a:ext cx="1889855" cy="1665953"/>
          </a:xfrm>
          <a:prstGeom prst="rect">
            <a:avLst/>
          </a:prstGeom>
          <a:noFill/>
          <a:ln>
            <a:noFill/>
          </a:ln>
        </p:spPr>
        <p:txBody>
          <a:bodyPr anchorCtr="0" anchor="t" bIns="34275" lIns="68575" spcFirstLastPara="1" rIns="68575" wrap="square" tIns="34275">
            <a:normAutofit lnSpcReduction="10000"/>
          </a:bodyPr>
          <a:lstStyle/>
          <a:p>
            <a:pPr indent="0" lvl="0" marL="0" marR="0" rtl="0" algn="ctr">
              <a:lnSpc>
                <a:spcPct val="100000"/>
              </a:lnSpc>
              <a:spcBef>
                <a:spcPts val="0"/>
              </a:spcBef>
              <a:spcAft>
                <a:spcPts val="0"/>
              </a:spcAft>
              <a:buClr>
                <a:srgbClr val="232F3E"/>
              </a:buClr>
              <a:buSzPts val="1800"/>
              <a:buFont typeface="Play"/>
              <a:buNone/>
            </a:pPr>
            <a:r>
              <a:rPr b="0" i="0" lang="en" sz="1800" u="none" cap="none" strike="noStrike">
                <a:solidFill>
                  <a:srgbClr val="232F3E"/>
                </a:solidFill>
                <a:latin typeface="Play"/>
                <a:ea typeface="Play"/>
                <a:cs typeface="Play"/>
                <a:sym typeface="Play"/>
              </a:rPr>
              <a:t>Avoid the need to manage messaging software or maintain infrastructure.</a:t>
            </a:r>
            <a:endParaRPr sz="1100"/>
          </a:p>
        </p:txBody>
      </p:sp>
      <p:sp>
        <p:nvSpPr>
          <p:cNvPr id="1006" name="Google Shape;1006;p93"/>
          <p:cNvSpPr/>
          <p:nvPr/>
        </p:nvSpPr>
        <p:spPr>
          <a:xfrm>
            <a:off x="2509160" y="1437849"/>
            <a:ext cx="1889855" cy="2045237"/>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lay"/>
              <a:ea typeface="Play"/>
              <a:cs typeface="Play"/>
              <a:sym typeface="Play"/>
            </a:endParaRPr>
          </a:p>
        </p:txBody>
      </p:sp>
      <p:sp>
        <p:nvSpPr>
          <p:cNvPr id="1007" name="Google Shape;1007;p93"/>
          <p:cNvSpPr txBox="1"/>
          <p:nvPr/>
        </p:nvSpPr>
        <p:spPr>
          <a:xfrm>
            <a:off x="2509160" y="1437849"/>
            <a:ext cx="1889854"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2"/>
              </a:buClr>
              <a:buSzPts val="1800"/>
              <a:buFont typeface="Play"/>
              <a:buNone/>
            </a:pPr>
            <a:r>
              <a:rPr b="0" i="0" lang="en" sz="1800" u="none" cap="none" strike="noStrike">
                <a:solidFill>
                  <a:schemeClr val="lt2"/>
                </a:solidFill>
                <a:latin typeface="Play"/>
                <a:ea typeface="Play"/>
                <a:cs typeface="Play"/>
                <a:sym typeface="Play"/>
              </a:rPr>
              <a:t>Reliability</a:t>
            </a:r>
            <a:endParaRPr sz="1100"/>
          </a:p>
        </p:txBody>
      </p:sp>
      <p:sp>
        <p:nvSpPr>
          <p:cNvPr id="1008" name="Google Shape;1008;p93"/>
          <p:cNvSpPr txBox="1"/>
          <p:nvPr/>
        </p:nvSpPr>
        <p:spPr>
          <a:xfrm>
            <a:off x="2509159" y="1822613"/>
            <a:ext cx="1889854" cy="1525694"/>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32F3E"/>
              </a:buClr>
              <a:buSzPts val="1800"/>
              <a:buFont typeface="Play"/>
              <a:buNone/>
            </a:pPr>
            <a:r>
              <a:rPr b="0" i="0" lang="en" sz="1800" u="none" cap="none" strike="noStrike">
                <a:solidFill>
                  <a:srgbClr val="232F3E"/>
                </a:solidFill>
                <a:latin typeface="Play"/>
                <a:ea typeface="Play"/>
                <a:cs typeface="Play"/>
                <a:sym typeface="Play"/>
              </a:rPr>
              <a:t>Deliver large volumes of data without losing messages.</a:t>
            </a:r>
            <a:endParaRPr sz="1100"/>
          </a:p>
        </p:txBody>
      </p:sp>
      <p:sp>
        <p:nvSpPr>
          <p:cNvPr id="1009" name="Google Shape;1009;p93"/>
          <p:cNvSpPr/>
          <p:nvPr/>
        </p:nvSpPr>
        <p:spPr>
          <a:xfrm>
            <a:off x="4572002" y="1426890"/>
            <a:ext cx="1889855" cy="2045237"/>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lay"/>
              <a:ea typeface="Play"/>
              <a:cs typeface="Play"/>
              <a:sym typeface="Play"/>
            </a:endParaRPr>
          </a:p>
        </p:txBody>
      </p:sp>
      <p:sp>
        <p:nvSpPr>
          <p:cNvPr id="1010" name="Google Shape;1010;p93"/>
          <p:cNvSpPr txBox="1"/>
          <p:nvPr/>
        </p:nvSpPr>
        <p:spPr>
          <a:xfrm>
            <a:off x="4572000" y="1426890"/>
            <a:ext cx="1889855"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2"/>
              </a:buClr>
              <a:buSzPts val="1800"/>
              <a:buFont typeface="Play"/>
              <a:buNone/>
            </a:pPr>
            <a:r>
              <a:rPr b="0" i="0" lang="en" sz="1800" u="none" cap="none" strike="noStrike">
                <a:solidFill>
                  <a:schemeClr val="lt2"/>
                </a:solidFill>
                <a:latin typeface="Play"/>
                <a:ea typeface="Play"/>
                <a:cs typeface="Play"/>
                <a:sym typeface="Play"/>
              </a:rPr>
              <a:t>Security</a:t>
            </a:r>
            <a:endParaRPr sz="1100"/>
          </a:p>
        </p:txBody>
      </p:sp>
      <p:sp>
        <p:nvSpPr>
          <p:cNvPr id="1011" name="Google Shape;1011;p93"/>
          <p:cNvSpPr txBox="1"/>
          <p:nvPr/>
        </p:nvSpPr>
        <p:spPr>
          <a:xfrm>
            <a:off x="4572000" y="1811653"/>
            <a:ext cx="1889855" cy="153399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32F3E"/>
              </a:buClr>
              <a:buSzPts val="1800"/>
              <a:buFont typeface="Play"/>
              <a:buNone/>
            </a:pPr>
            <a:r>
              <a:rPr b="0" i="0" lang="en" sz="1800" u="none" cap="none" strike="noStrike">
                <a:solidFill>
                  <a:srgbClr val="232F3E"/>
                </a:solidFill>
                <a:latin typeface="Play"/>
                <a:ea typeface="Play"/>
                <a:cs typeface="Play"/>
                <a:sym typeface="Play"/>
              </a:rPr>
              <a:t>Send sensitive data securely between applications.</a:t>
            </a:r>
            <a:endParaRPr sz="1100"/>
          </a:p>
        </p:txBody>
      </p:sp>
      <p:sp>
        <p:nvSpPr>
          <p:cNvPr id="1012" name="Google Shape;1012;p93"/>
          <p:cNvSpPr/>
          <p:nvPr/>
        </p:nvSpPr>
        <p:spPr>
          <a:xfrm>
            <a:off x="6634844" y="1432369"/>
            <a:ext cx="1889855" cy="2045237"/>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lay"/>
              <a:ea typeface="Play"/>
              <a:cs typeface="Play"/>
              <a:sym typeface="Play"/>
            </a:endParaRPr>
          </a:p>
        </p:txBody>
      </p:sp>
      <p:sp>
        <p:nvSpPr>
          <p:cNvPr id="1013" name="Google Shape;1013;p93"/>
          <p:cNvSpPr txBox="1"/>
          <p:nvPr/>
        </p:nvSpPr>
        <p:spPr>
          <a:xfrm>
            <a:off x="6634844" y="1432370"/>
            <a:ext cx="1889854"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2"/>
              </a:buClr>
              <a:buSzPts val="1800"/>
              <a:buFont typeface="Play"/>
              <a:buNone/>
            </a:pPr>
            <a:r>
              <a:rPr b="0" i="0" lang="en" sz="1800" u="none" cap="none" strike="noStrike">
                <a:solidFill>
                  <a:schemeClr val="lt2"/>
                </a:solidFill>
                <a:latin typeface="Play"/>
                <a:ea typeface="Play"/>
                <a:cs typeface="Play"/>
                <a:sym typeface="Play"/>
              </a:rPr>
              <a:t>Scalability</a:t>
            </a:r>
            <a:endParaRPr sz="1100"/>
          </a:p>
        </p:txBody>
      </p:sp>
      <p:sp>
        <p:nvSpPr>
          <p:cNvPr id="1014" name="Google Shape;1014;p93"/>
          <p:cNvSpPr txBox="1"/>
          <p:nvPr/>
        </p:nvSpPr>
        <p:spPr>
          <a:xfrm>
            <a:off x="6634843" y="1817134"/>
            <a:ext cx="1889855" cy="152984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32F3E"/>
              </a:buClr>
              <a:buSzPts val="1800"/>
              <a:buFont typeface="Play"/>
              <a:buNone/>
            </a:pPr>
            <a:r>
              <a:rPr b="0" i="0" lang="en" sz="1800" u="none" cap="none" strike="noStrike">
                <a:solidFill>
                  <a:srgbClr val="232F3E"/>
                </a:solidFill>
                <a:latin typeface="Play"/>
                <a:ea typeface="Play"/>
                <a:cs typeface="Play"/>
                <a:sym typeface="Play"/>
              </a:rPr>
              <a:t>Scale elastically based on usage.</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9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20" name="Google Shape;1020;p9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SQS basic components</a:t>
            </a:r>
            <a:endParaRPr/>
          </a:p>
        </p:txBody>
      </p:sp>
      <p:pic>
        <p:nvPicPr>
          <p:cNvPr id="1021" name="Google Shape;1021;p94"/>
          <p:cNvPicPr preferRelativeResize="0"/>
          <p:nvPr>
            <p:ph idx="2" type="pic"/>
          </p:nvPr>
        </p:nvPicPr>
        <p:blipFill rotWithShape="1">
          <a:blip r:embed="rId3">
            <a:alphaModFix/>
          </a:blip>
          <a:srcRect b="0" l="0" r="0" t="0"/>
          <a:stretch/>
        </p:blipFill>
        <p:spPr>
          <a:xfrm>
            <a:off x="689838" y="1015210"/>
            <a:ext cx="801169" cy="710480"/>
          </a:xfrm>
          <a:prstGeom prst="rect">
            <a:avLst/>
          </a:prstGeom>
          <a:noFill/>
          <a:ln>
            <a:noFill/>
          </a:ln>
        </p:spPr>
      </p:pic>
      <p:sp>
        <p:nvSpPr>
          <p:cNvPr id="1022" name="Google Shape;1022;p94"/>
          <p:cNvSpPr txBox="1"/>
          <p:nvPr/>
        </p:nvSpPr>
        <p:spPr>
          <a:xfrm>
            <a:off x="442941" y="1710432"/>
            <a:ext cx="1294962"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000000"/>
                </a:solidFill>
                <a:latin typeface="Play"/>
                <a:ea typeface="Play"/>
                <a:cs typeface="Play"/>
                <a:sym typeface="Play"/>
              </a:rPr>
              <a:t>Message</a:t>
            </a:r>
            <a:endParaRPr sz="1100"/>
          </a:p>
        </p:txBody>
      </p:sp>
      <p:sp>
        <p:nvSpPr>
          <p:cNvPr id="1023" name="Google Shape;1023;p94"/>
          <p:cNvSpPr txBox="1"/>
          <p:nvPr>
            <p:ph idx="1" type="body"/>
          </p:nvPr>
        </p:nvSpPr>
        <p:spPr>
          <a:xfrm>
            <a:off x="1948543" y="860554"/>
            <a:ext cx="6921137" cy="1019790"/>
          </a:xfrm>
          <a:prstGeom prst="rect">
            <a:avLst/>
          </a:prstGeom>
          <a:noFill/>
          <a:ln>
            <a:noFill/>
          </a:ln>
        </p:spPr>
        <p:txBody>
          <a:bodyPr anchorCtr="0" anchor="t" bIns="34275" lIns="68575" spcFirstLastPara="1" rIns="68575" wrap="square" tIns="34275">
            <a:noAutofit/>
          </a:bodyPr>
          <a:lstStyle/>
          <a:p>
            <a:pPr indent="-254000" lvl="0" marL="254000" rtl="0" algn="l">
              <a:lnSpc>
                <a:spcPct val="100000"/>
              </a:lnSpc>
              <a:spcBef>
                <a:spcPts val="0"/>
              </a:spcBef>
              <a:spcAft>
                <a:spcPts val="0"/>
              </a:spcAft>
              <a:buClr>
                <a:srgbClr val="232F3E"/>
              </a:buClr>
              <a:buSzPts val="1800"/>
              <a:buFont typeface="Arial"/>
              <a:buChar char="•"/>
            </a:pPr>
            <a:r>
              <a:rPr lang="en"/>
              <a:t>A message can be up to 256 KB in size.</a:t>
            </a:r>
            <a:endParaRPr/>
          </a:p>
          <a:p>
            <a:pPr indent="-254000" lvl="0" marL="254000" rtl="0" algn="l">
              <a:lnSpc>
                <a:spcPct val="100000"/>
              </a:lnSpc>
              <a:spcBef>
                <a:spcPts val="200"/>
              </a:spcBef>
              <a:spcAft>
                <a:spcPts val="0"/>
              </a:spcAft>
              <a:buClr>
                <a:srgbClr val="232F3E"/>
              </a:buClr>
              <a:buSzPts val="1800"/>
              <a:buFont typeface="Arial"/>
              <a:buChar char="•"/>
            </a:pPr>
            <a:r>
              <a:rPr lang="en"/>
              <a:t>A message remains in a queue until it is explicitly deleted or exceeds the queue’s message retention period.</a:t>
            </a:r>
            <a:endParaRPr/>
          </a:p>
        </p:txBody>
      </p:sp>
      <p:pic>
        <p:nvPicPr>
          <p:cNvPr id="1024" name="Google Shape;1024;p94"/>
          <p:cNvPicPr preferRelativeResize="0"/>
          <p:nvPr>
            <p:ph idx="3" type="pic"/>
          </p:nvPr>
        </p:nvPicPr>
        <p:blipFill rotWithShape="1">
          <a:blip r:embed="rId4">
            <a:alphaModFix/>
          </a:blip>
          <a:srcRect b="0" l="0" r="0" t="0"/>
          <a:stretch/>
        </p:blipFill>
        <p:spPr>
          <a:xfrm>
            <a:off x="688790" y="2402186"/>
            <a:ext cx="803264" cy="803264"/>
          </a:xfrm>
          <a:prstGeom prst="rect">
            <a:avLst/>
          </a:prstGeom>
          <a:noFill/>
          <a:ln>
            <a:noFill/>
          </a:ln>
        </p:spPr>
      </p:pic>
      <p:sp>
        <p:nvSpPr>
          <p:cNvPr id="1025" name="Google Shape;1025;p94"/>
          <p:cNvSpPr txBox="1"/>
          <p:nvPr/>
        </p:nvSpPr>
        <p:spPr>
          <a:xfrm>
            <a:off x="442941" y="3033024"/>
            <a:ext cx="1294962" cy="30008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000000"/>
                </a:solidFill>
                <a:latin typeface="Play"/>
                <a:ea typeface="Play"/>
                <a:cs typeface="Play"/>
                <a:sym typeface="Play"/>
              </a:rPr>
              <a:t>Queue</a:t>
            </a:r>
            <a:endParaRPr sz="1100"/>
          </a:p>
        </p:txBody>
      </p:sp>
      <p:sp>
        <p:nvSpPr>
          <p:cNvPr id="1026" name="Google Shape;1026;p94"/>
          <p:cNvSpPr txBox="1"/>
          <p:nvPr>
            <p:ph idx="4" type="body"/>
          </p:nvPr>
        </p:nvSpPr>
        <p:spPr>
          <a:xfrm>
            <a:off x="1948542" y="1851368"/>
            <a:ext cx="6921138" cy="1904900"/>
          </a:xfrm>
          <a:prstGeom prst="rect">
            <a:avLst/>
          </a:prstGeom>
          <a:noFill/>
          <a:ln>
            <a:noFill/>
          </a:ln>
        </p:spPr>
        <p:txBody>
          <a:bodyPr anchorCtr="0" anchor="t" bIns="34275" lIns="68575" spcFirstLastPara="1" rIns="68575" wrap="square" tIns="34275">
            <a:noAutofit/>
          </a:bodyPr>
          <a:lstStyle/>
          <a:p>
            <a:pPr indent="-254000" lvl="0" marL="254000" rtl="0" algn="l">
              <a:lnSpc>
                <a:spcPct val="100000"/>
              </a:lnSpc>
              <a:spcBef>
                <a:spcPts val="0"/>
              </a:spcBef>
              <a:spcAft>
                <a:spcPts val="0"/>
              </a:spcAft>
              <a:buClr>
                <a:srgbClr val="232F3E"/>
              </a:buClr>
              <a:buSzPts val="1800"/>
              <a:buFont typeface="Arial"/>
              <a:buChar char="•"/>
            </a:pPr>
            <a:r>
              <a:rPr lang="en"/>
              <a:t>Amazon SQS offers two types of queues: standard and first-in-first-out (FIFO)</a:t>
            </a:r>
            <a:endParaRPr/>
          </a:p>
          <a:p>
            <a:pPr indent="-254000" lvl="0" marL="254000" rtl="0" algn="l">
              <a:lnSpc>
                <a:spcPct val="100000"/>
              </a:lnSpc>
              <a:spcBef>
                <a:spcPts val="200"/>
              </a:spcBef>
              <a:spcAft>
                <a:spcPts val="0"/>
              </a:spcAft>
              <a:buClr>
                <a:srgbClr val="232F3E"/>
              </a:buClr>
              <a:buSzPts val="1800"/>
              <a:buFont typeface="Arial"/>
              <a:buChar char="•"/>
            </a:pPr>
            <a:r>
              <a:rPr lang="en"/>
              <a:t>You can configure queue parameters, including the following:</a:t>
            </a:r>
            <a:endParaRPr/>
          </a:p>
          <a:p>
            <a:pPr indent="-260350" lvl="1" marL="431800" rtl="0" algn="l">
              <a:lnSpc>
                <a:spcPct val="100000"/>
              </a:lnSpc>
              <a:spcBef>
                <a:spcPts val="500"/>
              </a:spcBef>
              <a:spcAft>
                <a:spcPts val="0"/>
              </a:spcAft>
              <a:buClr>
                <a:srgbClr val="232F3E"/>
              </a:buClr>
              <a:buSzPts val="1500"/>
              <a:buFont typeface="Arial"/>
              <a:buChar char="•"/>
            </a:pPr>
            <a:r>
              <a:rPr lang="en"/>
              <a:t>Message retention period</a:t>
            </a:r>
            <a:endParaRPr/>
          </a:p>
          <a:p>
            <a:pPr indent="-260350" lvl="1" marL="431800" rtl="0" algn="l">
              <a:lnSpc>
                <a:spcPct val="100000"/>
              </a:lnSpc>
              <a:spcBef>
                <a:spcPts val="700"/>
              </a:spcBef>
              <a:spcAft>
                <a:spcPts val="0"/>
              </a:spcAft>
              <a:buClr>
                <a:srgbClr val="232F3E"/>
              </a:buClr>
              <a:buSzPts val="1500"/>
              <a:buFont typeface="Arial"/>
              <a:buChar char="•"/>
            </a:pPr>
            <a:r>
              <a:rPr lang="en"/>
              <a:t>Visibility timeout</a:t>
            </a:r>
            <a:endParaRPr/>
          </a:p>
          <a:p>
            <a:pPr indent="-260350" lvl="1" marL="431800" rtl="0" algn="l">
              <a:lnSpc>
                <a:spcPct val="100000"/>
              </a:lnSpc>
              <a:spcBef>
                <a:spcPts val="700"/>
              </a:spcBef>
              <a:spcAft>
                <a:spcPts val="0"/>
              </a:spcAft>
              <a:buClr>
                <a:srgbClr val="232F3E"/>
              </a:buClr>
              <a:buSzPts val="1500"/>
              <a:buFont typeface="Arial"/>
              <a:buChar char="•"/>
            </a:pPr>
            <a:r>
              <a:rPr lang="en"/>
              <a:t>Receive message wait time (short polling versus long polling)</a:t>
            </a:r>
            <a:endParaRPr/>
          </a:p>
        </p:txBody>
      </p:sp>
      <p:pic>
        <p:nvPicPr>
          <p:cNvPr id="1027" name="Google Shape;1027;p94"/>
          <p:cNvPicPr preferRelativeResize="0"/>
          <p:nvPr>
            <p:ph idx="5" type="pic"/>
          </p:nvPr>
        </p:nvPicPr>
        <p:blipFill rotWithShape="1">
          <a:blip r:embed="rId4">
            <a:alphaModFix/>
          </a:blip>
          <a:srcRect b="0" l="0" r="0" t="0"/>
          <a:stretch/>
        </p:blipFill>
        <p:spPr>
          <a:xfrm>
            <a:off x="689838" y="3767630"/>
            <a:ext cx="801169" cy="801169"/>
          </a:xfrm>
          <a:prstGeom prst="rect">
            <a:avLst/>
          </a:prstGeom>
          <a:noFill/>
          <a:ln>
            <a:noFill/>
          </a:ln>
        </p:spPr>
      </p:pic>
      <p:sp>
        <p:nvSpPr>
          <p:cNvPr id="1028" name="Google Shape;1028;p94"/>
          <p:cNvSpPr txBox="1"/>
          <p:nvPr/>
        </p:nvSpPr>
        <p:spPr>
          <a:xfrm>
            <a:off x="145217" y="4405992"/>
            <a:ext cx="1890410" cy="30008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000000"/>
                </a:solidFill>
                <a:latin typeface="Play"/>
                <a:ea typeface="Play"/>
                <a:cs typeface="Play"/>
                <a:sym typeface="Play"/>
              </a:rPr>
              <a:t>Dead-letter queue</a:t>
            </a:r>
            <a:endParaRPr sz="1100"/>
          </a:p>
        </p:txBody>
      </p:sp>
      <p:sp>
        <p:nvSpPr>
          <p:cNvPr id="1029" name="Google Shape;1029;p94"/>
          <p:cNvSpPr txBox="1"/>
          <p:nvPr>
            <p:ph idx="6" type="body"/>
          </p:nvPr>
        </p:nvSpPr>
        <p:spPr>
          <a:xfrm>
            <a:off x="1948543" y="3818796"/>
            <a:ext cx="6921138" cy="698836"/>
          </a:xfrm>
          <a:prstGeom prst="rect">
            <a:avLst/>
          </a:prstGeom>
          <a:noFill/>
          <a:ln>
            <a:noFill/>
          </a:ln>
        </p:spPr>
        <p:txBody>
          <a:bodyPr anchorCtr="0" anchor="t" bIns="34275" lIns="68575" spcFirstLastPara="1" rIns="68575" wrap="square" tIns="34275">
            <a:noAutofit/>
          </a:bodyPr>
          <a:lstStyle/>
          <a:p>
            <a:pPr indent="-254000" lvl="0" marL="254000" rtl="0" algn="l">
              <a:lnSpc>
                <a:spcPct val="100000"/>
              </a:lnSpc>
              <a:spcBef>
                <a:spcPts val="0"/>
              </a:spcBef>
              <a:spcAft>
                <a:spcPts val="0"/>
              </a:spcAft>
              <a:buClr>
                <a:srgbClr val="232F3E"/>
              </a:buClr>
              <a:buSzPts val="1800"/>
              <a:buFont typeface="Arial"/>
              <a:buChar char="•"/>
            </a:pPr>
            <a:r>
              <a:rPr lang="en"/>
              <a:t>You can associate a dead-letter queue (DLQ) with any queue.</a:t>
            </a:r>
            <a:endParaRPr/>
          </a:p>
          <a:p>
            <a:pPr indent="-254000" lvl="0" marL="254000" rtl="0" algn="l">
              <a:lnSpc>
                <a:spcPct val="100000"/>
              </a:lnSpc>
              <a:spcBef>
                <a:spcPts val="200"/>
              </a:spcBef>
              <a:spcAft>
                <a:spcPts val="0"/>
              </a:spcAft>
              <a:buClr>
                <a:srgbClr val="232F3E"/>
              </a:buClr>
              <a:buSzPts val="1800"/>
              <a:buFont typeface="Arial"/>
              <a:buChar char="•"/>
            </a:pPr>
            <a:r>
              <a:rPr lang="en"/>
              <a:t>A DLQ stores messages that cannot be consumed successfully.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95"/>
          <p:cNvSpPr txBox="1"/>
          <p:nvPr>
            <p:ph idx="12" type="sldNum"/>
          </p:nvPr>
        </p:nvSpPr>
        <p:spPr>
          <a:xfrm>
            <a:off x="8635473"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5" name="Google Shape;1035;p95"/>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Decoupling example: Amazon SQS</a:t>
            </a:r>
            <a:endParaRPr/>
          </a:p>
        </p:txBody>
      </p:sp>
      <p:grpSp>
        <p:nvGrpSpPr>
          <p:cNvPr descr="Diagram of two order application functions decoupled by using SQS queues. More details in the notes." id="1036" name="Google Shape;1036;p95"/>
          <p:cNvGrpSpPr/>
          <p:nvPr/>
        </p:nvGrpSpPr>
        <p:grpSpPr>
          <a:xfrm>
            <a:off x="304168" y="939697"/>
            <a:ext cx="8553020" cy="3857143"/>
            <a:chOff x="405558" y="1252930"/>
            <a:chExt cx="11404026" cy="5142857"/>
          </a:xfrm>
        </p:grpSpPr>
        <p:cxnSp>
          <p:nvCxnSpPr>
            <p:cNvPr id="1037" name="Google Shape;1037;p95"/>
            <p:cNvCxnSpPr>
              <a:endCxn id="1038" idx="1"/>
            </p:cNvCxnSpPr>
            <p:nvPr/>
          </p:nvCxnSpPr>
          <p:spPr>
            <a:xfrm rot="-5400000">
              <a:off x="1480587" y="2565988"/>
              <a:ext cx="1605600" cy="1346700"/>
            </a:xfrm>
            <a:prstGeom prst="bentConnector3">
              <a:avLst>
                <a:gd fmla="val 46914" name="adj1"/>
              </a:avLst>
            </a:prstGeom>
            <a:noFill/>
            <a:ln cap="flat" cmpd="sng" w="15875">
              <a:solidFill>
                <a:srgbClr val="000000"/>
              </a:solidFill>
              <a:prstDash val="solid"/>
              <a:miter lim="800000"/>
              <a:headEnd len="sm" w="sm" type="none"/>
              <a:tailEnd len="med" w="med" type="stealth"/>
            </a:ln>
          </p:spPr>
        </p:cxnSp>
        <p:sp>
          <p:nvSpPr>
            <p:cNvPr id="1039" name="Google Shape;1039;p95"/>
            <p:cNvSpPr/>
            <p:nvPr/>
          </p:nvSpPr>
          <p:spPr>
            <a:xfrm>
              <a:off x="2568138" y="1252930"/>
              <a:ext cx="2513350" cy="5109636"/>
            </a:xfrm>
            <a:prstGeom prst="rect">
              <a:avLst/>
            </a:prstGeom>
            <a:noFill/>
            <a:ln cap="flat" cmpd="sng" w="15875">
              <a:solidFill>
                <a:srgbClr val="7D8998"/>
              </a:solidFill>
              <a:prstDash val="dash"/>
              <a:miter lim="800000"/>
              <a:headEnd len="sm" w="sm" type="none"/>
              <a:tailEnd len="sm" w="sm" type="none"/>
            </a:ln>
          </p:spPr>
          <p:txBody>
            <a:bodyPr anchorCtr="1"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Producer application tier</a:t>
              </a:r>
              <a:endParaRPr b="0" i="0" sz="1200" u="none" cap="none" strike="noStrike">
                <a:solidFill>
                  <a:srgbClr val="000000"/>
                </a:solidFill>
                <a:latin typeface="Play"/>
                <a:ea typeface="Play"/>
                <a:cs typeface="Play"/>
                <a:sym typeface="Play"/>
              </a:endParaRPr>
            </a:p>
          </p:txBody>
        </p:sp>
        <p:grpSp>
          <p:nvGrpSpPr>
            <p:cNvPr id="1040" name="Google Shape;1040;p95"/>
            <p:cNvGrpSpPr/>
            <p:nvPr/>
          </p:nvGrpSpPr>
          <p:grpSpPr>
            <a:xfrm>
              <a:off x="2696070" y="1666831"/>
              <a:ext cx="2256526" cy="1261521"/>
              <a:chOff x="3431480" y="1863703"/>
              <a:chExt cx="2256526" cy="1261521"/>
            </a:xfrm>
          </p:grpSpPr>
          <p:sp>
            <p:nvSpPr>
              <p:cNvPr id="1041" name="Google Shape;1041;p95"/>
              <p:cNvSpPr/>
              <p:nvPr/>
            </p:nvSpPr>
            <p:spPr>
              <a:xfrm>
                <a:off x="3431480" y="1863703"/>
                <a:ext cx="2256526" cy="1261521"/>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Instance 1</a:t>
                </a:r>
                <a:endParaRPr sz="1100"/>
              </a:p>
            </p:txBody>
          </p:sp>
          <p:pic>
            <p:nvPicPr>
              <p:cNvPr id="1042" name="Google Shape;1042;p95"/>
              <p:cNvPicPr preferRelativeResize="0"/>
              <p:nvPr/>
            </p:nvPicPr>
            <p:blipFill rotWithShape="1">
              <a:blip r:embed="rId3">
                <a:alphaModFix/>
              </a:blip>
              <a:srcRect b="0" l="0" r="0" t="0"/>
              <a:stretch/>
            </p:blipFill>
            <p:spPr>
              <a:xfrm>
                <a:off x="3431480" y="1863704"/>
                <a:ext cx="381000" cy="381000"/>
              </a:xfrm>
              <a:prstGeom prst="rect">
                <a:avLst/>
              </a:prstGeom>
              <a:noFill/>
              <a:ln>
                <a:noFill/>
              </a:ln>
            </p:spPr>
          </p:pic>
          <p:sp>
            <p:nvSpPr>
              <p:cNvPr id="1038" name="Google Shape;1038;p95"/>
              <p:cNvSpPr/>
              <p:nvPr/>
            </p:nvSpPr>
            <p:spPr>
              <a:xfrm>
                <a:off x="3692147" y="2270555"/>
                <a:ext cx="1787289" cy="725709"/>
              </a:xfrm>
              <a:prstGeom prst="rect">
                <a:avLst/>
              </a:prstGeom>
              <a:noFill/>
              <a:ln cap="flat" cmpd="sng" w="15875">
                <a:solidFill>
                  <a:srgbClr val="7D8998"/>
                </a:solidFill>
                <a:prstDash val="solid"/>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Order capture application</a:t>
                </a:r>
                <a:endParaRPr b="0" i="0" sz="1200" u="none" cap="none" strike="noStrike">
                  <a:solidFill>
                    <a:srgbClr val="000000"/>
                  </a:solidFill>
                  <a:latin typeface="Play"/>
                  <a:ea typeface="Play"/>
                  <a:cs typeface="Play"/>
                  <a:sym typeface="Play"/>
                </a:endParaRPr>
              </a:p>
            </p:txBody>
          </p:sp>
        </p:grpSp>
        <p:cxnSp>
          <p:nvCxnSpPr>
            <p:cNvPr id="1043" name="Google Shape;1043;p95"/>
            <p:cNvCxnSpPr>
              <a:endCxn id="1044" idx="1"/>
            </p:cNvCxnSpPr>
            <p:nvPr/>
          </p:nvCxnSpPr>
          <p:spPr>
            <a:xfrm>
              <a:off x="1610178" y="4042196"/>
              <a:ext cx="1353300" cy="3300"/>
            </a:xfrm>
            <a:prstGeom prst="straightConnector1">
              <a:avLst/>
            </a:prstGeom>
            <a:noFill/>
            <a:ln cap="flat" cmpd="sng" w="15875">
              <a:solidFill>
                <a:srgbClr val="000000"/>
              </a:solidFill>
              <a:prstDash val="solid"/>
              <a:miter lim="800000"/>
              <a:headEnd len="sm" w="sm" type="none"/>
              <a:tailEnd len="med" w="med" type="stealth"/>
            </a:ln>
          </p:spPr>
        </p:cxnSp>
        <p:grpSp>
          <p:nvGrpSpPr>
            <p:cNvPr id="1045" name="Google Shape;1045;p95"/>
            <p:cNvGrpSpPr/>
            <p:nvPr/>
          </p:nvGrpSpPr>
          <p:grpSpPr>
            <a:xfrm>
              <a:off x="2702811" y="3300158"/>
              <a:ext cx="2256526" cy="1257276"/>
              <a:chOff x="3431480" y="1863703"/>
              <a:chExt cx="2256526" cy="1257276"/>
            </a:xfrm>
          </p:grpSpPr>
          <p:sp>
            <p:nvSpPr>
              <p:cNvPr id="1046" name="Google Shape;1046;p95"/>
              <p:cNvSpPr/>
              <p:nvPr/>
            </p:nvSpPr>
            <p:spPr>
              <a:xfrm>
                <a:off x="3431480" y="1863703"/>
                <a:ext cx="2256526" cy="1257276"/>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Instance 2</a:t>
                </a:r>
                <a:endParaRPr sz="1100"/>
              </a:p>
            </p:txBody>
          </p:sp>
          <p:pic>
            <p:nvPicPr>
              <p:cNvPr id="1047" name="Google Shape;1047;p95"/>
              <p:cNvPicPr preferRelativeResize="0"/>
              <p:nvPr/>
            </p:nvPicPr>
            <p:blipFill rotWithShape="1">
              <a:blip r:embed="rId3">
                <a:alphaModFix/>
              </a:blip>
              <a:srcRect b="0" l="0" r="0" t="0"/>
              <a:stretch/>
            </p:blipFill>
            <p:spPr>
              <a:xfrm>
                <a:off x="3431480" y="1863704"/>
                <a:ext cx="381000" cy="381000"/>
              </a:xfrm>
              <a:prstGeom prst="rect">
                <a:avLst/>
              </a:prstGeom>
              <a:noFill/>
              <a:ln>
                <a:noFill/>
              </a:ln>
            </p:spPr>
          </p:pic>
          <p:sp>
            <p:nvSpPr>
              <p:cNvPr id="1044" name="Google Shape;1044;p95"/>
              <p:cNvSpPr/>
              <p:nvPr/>
            </p:nvSpPr>
            <p:spPr>
              <a:xfrm>
                <a:off x="3692147" y="2270556"/>
                <a:ext cx="1787289" cy="676970"/>
              </a:xfrm>
              <a:prstGeom prst="rect">
                <a:avLst/>
              </a:prstGeom>
              <a:noFill/>
              <a:ln cap="flat" cmpd="sng" w="15875">
                <a:solidFill>
                  <a:srgbClr val="7D8998"/>
                </a:solidFill>
                <a:prstDash val="solid"/>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Order capture application</a:t>
                </a:r>
                <a:endParaRPr b="0" i="0" sz="1200" u="none" cap="none" strike="noStrike">
                  <a:solidFill>
                    <a:srgbClr val="000000"/>
                  </a:solidFill>
                  <a:latin typeface="Play"/>
                  <a:ea typeface="Play"/>
                  <a:cs typeface="Play"/>
                  <a:sym typeface="Play"/>
                </a:endParaRPr>
              </a:p>
            </p:txBody>
          </p:sp>
        </p:grpSp>
        <p:cxnSp>
          <p:nvCxnSpPr>
            <p:cNvPr id="1048" name="Google Shape;1048;p95"/>
            <p:cNvCxnSpPr>
              <a:endCxn id="1049" idx="1"/>
            </p:cNvCxnSpPr>
            <p:nvPr/>
          </p:nvCxnSpPr>
          <p:spPr>
            <a:xfrm flipH="1" rot="-5400000">
              <a:off x="1472928" y="4179506"/>
              <a:ext cx="1627800" cy="1353300"/>
            </a:xfrm>
            <a:prstGeom prst="bentConnector3">
              <a:avLst>
                <a:gd fmla="val 46929" name="adj1"/>
              </a:avLst>
            </a:prstGeom>
            <a:noFill/>
            <a:ln cap="flat" cmpd="sng" w="15875">
              <a:solidFill>
                <a:srgbClr val="000000"/>
              </a:solidFill>
              <a:prstDash val="solid"/>
              <a:miter lim="800000"/>
              <a:headEnd len="sm" w="sm" type="none"/>
              <a:tailEnd len="med" w="med" type="stealth"/>
            </a:ln>
          </p:spPr>
        </p:cxnSp>
        <p:grpSp>
          <p:nvGrpSpPr>
            <p:cNvPr id="1050" name="Google Shape;1050;p95"/>
            <p:cNvGrpSpPr/>
            <p:nvPr/>
          </p:nvGrpSpPr>
          <p:grpSpPr>
            <a:xfrm>
              <a:off x="2702811" y="4940319"/>
              <a:ext cx="2256526" cy="1257276"/>
              <a:chOff x="3431480" y="1863703"/>
              <a:chExt cx="2256526" cy="1257276"/>
            </a:xfrm>
          </p:grpSpPr>
          <p:sp>
            <p:nvSpPr>
              <p:cNvPr id="1051" name="Google Shape;1051;p95"/>
              <p:cNvSpPr/>
              <p:nvPr/>
            </p:nvSpPr>
            <p:spPr>
              <a:xfrm>
                <a:off x="3431480" y="1863703"/>
                <a:ext cx="2256526" cy="1257276"/>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Instance 3</a:t>
                </a:r>
                <a:endParaRPr b="0" i="0" sz="1200" u="none" cap="none" strike="noStrike">
                  <a:solidFill>
                    <a:srgbClr val="000000"/>
                  </a:solidFill>
                  <a:latin typeface="Play"/>
                  <a:ea typeface="Play"/>
                  <a:cs typeface="Play"/>
                  <a:sym typeface="Play"/>
                </a:endParaRPr>
              </a:p>
            </p:txBody>
          </p:sp>
          <p:pic>
            <p:nvPicPr>
              <p:cNvPr id="1052" name="Google Shape;1052;p95"/>
              <p:cNvPicPr preferRelativeResize="0"/>
              <p:nvPr/>
            </p:nvPicPr>
            <p:blipFill rotWithShape="1">
              <a:blip r:embed="rId3">
                <a:alphaModFix/>
              </a:blip>
              <a:srcRect b="0" l="0" r="0" t="0"/>
              <a:stretch/>
            </p:blipFill>
            <p:spPr>
              <a:xfrm>
                <a:off x="3431480" y="1863704"/>
                <a:ext cx="381000" cy="381000"/>
              </a:xfrm>
              <a:prstGeom prst="rect">
                <a:avLst/>
              </a:prstGeom>
              <a:noFill/>
              <a:ln>
                <a:noFill/>
              </a:ln>
            </p:spPr>
          </p:pic>
          <p:sp>
            <p:nvSpPr>
              <p:cNvPr id="1049" name="Google Shape;1049;p95"/>
              <p:cNvSpPr/>
              <p:nvPr/>
            </p:nvSpPr>
            <p:spPr>
              <a:xfrm>
                <a:off x="3692147" y="2270556"/>
                <a:ext cx="1787289" cy="645768"/>
              </a:xfrm>
              <a:prstGeom prst="rect">
                <a:avLst/>
              </a:prstGeom>
              <a:noFill/>
              <a:ln cap="flat" cmpd="sng" w="15875">
                <a:solidFill>
                  <a:srgbClr val="7D8998"/>
                </a:solidFill>
                <a:prstDash val="solid"/>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Order capture application</a:t>
                </a:r>
                <a:endParaRPr b="0" i="0" sz="1200" u="none" cap="none" strike="noStrike">
                  <a:solidFill>
                    <a:srgbClr val="000000"/>
                  </a:solidFill>
                  <a:latin typeface="Play"/>
                  <a:ea typeface="Play"/>
                  <a:cs typeface="Play"/>
                  <a:sym typeface="Play"/>
                </a:endParaRPr>
              </a:p>
            </p:txBody>
          </p:sp>
        </p:grpSp>
        <p:cxnSp>
          <p:nvCxnSpPr>
            <p:cNvPr id="1053" name="Google Shape;1053;p95"/>
            <p:cNvCxnSpPr>
              <a:stCxn id="1038" idx="3"/>
              <a:endCxn id="1054" idx="1"/>
            </p:cNvCxnSpPr>
            <p:nvPr/>
          </p:nvCxnSpPr>
          <p:spPr>
            <a:xfrm>
              <a:off x="4744026" y="2436538"/>
              <a:ext cx="2017800" cy="1602000"/>
            </a:xfrm>
            <a:prstGeom prst="bentConnector3">
              <a:avLst>
                <a:gd fmla="val 28601" name="adj1"/>
              </a:avLst>
            </a:prstGeom>
            <a:noFill/>
            <a:ln cap="flat" cmpd="sng" w="15875">
              <a:solidFill>
                <a:srgbClr val="000000"/>
              </a:solidFill>
              <a:prstDash val="solid"/>
              <a:miter lim="800000"/>
              <a:headEnd len="sm" w="sm" type="none"/>
              <a:tailEnd len="med" w="med" type="stealth"/>
            </a:ln>
          </p:spPr>
        </p:cxnSp>
        <p:cxnSp>
          <p:nvCxnSpPr>
            <p:cNvPr id="1055" name="Google Shape;1055;p95"/>
            <p:cNvCxnSpPr>
              <a:endCxn id="1054" idx="1"/>
            </p:cNvCxnSpPr>
            <p:nvPr/>
          </p:nvCxnSpPr>
          <p:spPr>
            <a:xfrm>
              <a:off x="4830471" y="4038470"/>
              <a:ext cx="1931400" cy="0"/>
            </a:xfrm>
            <a:prstGeom prst="straightConnector1">
              <a:avLst/>
            </a:prstGeom>
            <a:noFill/>
            <a:ln cap="flat" cmpd="sng" w="15875">
              <a:solidFill>
                <a:srgbClr val="000000"/>
              </a:solidFill>
              <a:prstDash val="solid"/>
              <a:miter lim="800000"/>
              <a:headEnd len="sm" w="sm" type="none"/>
              <a:tailEnd len="med" w="med" type="stealth"/>
            </a:ln>
          </p:spPr>
        </p:cxnSp>
        <p:cxnSp>
          <p:nvCxnSpPr>
            <p:cNvPr id="1056" name="Google Shape;1056;p95"/>
            <p:cNvCxnSpPr>
              <a:stCxn id="1049" idx="3"/>
              <a:endCxn id="1054" idx="1"/>
            </p:cNvCxnSpPr>
            <p:nvPr/>
          </p:nvCxnSpPr>
          <p:spPr>
            <a:xfrm flipH="1" rot="10800000">
              <a:off x="4750767" y="4038356"/>
              <a:ext cx="2011200" cy="1631700"/>
            </a:xfrm>
            <a:prstGeom prst="bentConnector3">
              <a:avLst>
                <a:gd fmla="val 28292" name="adj1"/>
              </a:avLst>
            </a:prstGeom>
            <a:noFill/>
            <a:ln cap="flat" cmpd="sng" w="15875">
              <a:solidFill>
                <a:srgbClr val="000000"/>
              </a:solidFill>
              <a:prstDash val="solid"/>
              <a:miter lim="800000"/>
              <a:headEnd len="sm" w="sm" type="none"/>
              <a:tailEnd len="med" w="med" type="stealth"/>
            </a:ln>
          </p:spPr>
        </p:cxnSp>
        <p:pic>
          <p:nvPicPr>
            <p:cNvPr id="1057" name="Google Shape;1057;p95"/>
            <p:cNvPicPr preferRelativeResize="0"/>
            <p:nvPr/>
          </p:nvPicPr>
          <p:blipFill rotWithShape="1">
            <a:blip r:embed="rId4">
              <a:alphaModFix/>
            </a:blip>
            <a:srcRect b="0" l="0" r="0" t="0"/>
            <a:stretch/>
          </p:blipFill>
          <p:spPr>
            <a:xfrm>
              <a:off x="5509607" y="3229870"/>
              <a:ext cx="457200" cy="457200"/>
            </a:xfrm>
            <a:prstGeom prst="rect">
              <a:avLst/>
            </a:prstGeom>
            <a:noFill/>
            <a:ln>
              <a:noFill/>
            </a:ln>
          </p:spPr>
        </p:pic>
        <p:sp>
          <p:nvSpPr>
            <p:cNvPr id="1058" name="Google Shape;1058;p95"/>
            <p:cNvSpPr/>
            <p:nvPr/>
          </p:nvSpPr>
          <p:spPr>
            <a:xfrm>
              <a:off x="6169857" y="2755670"/>
              <a:ext cx="1897214" cy="3606896"/>
            </a:xfrm>
            <a:prstGeom prst="rect">
              <a:avLst/>
            </a:prstGeom>
            <a:noFill/>
            <a:ln cap="flat" cmpd="sng" w="15875">
              <a:solidFill>
                <a:srgbClr val="E7157B"/>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Amazon SQS</a:t>
              </a:r>
              <a:endParaRPr sz="1100"/>
            </a:p>
          </p:txBody>
        </p:sp>
        <p:pic>
          <p:nvPicPr>
            <p:cNvPr id="1059" name="Google Shape;1059;p95"/>
            <p:cNvPicPr preferRelativeResize="0"/>
            <p:nvPr/>
          </p:nvPicPr>
          <p:blipFill rotWithShape="1">
            <a:blip r:embed="rId5">
              <a:alphaModFix/>
            </a:blip>
            <a:srcRect b="0" l="0" r="0" t="0"/>
            <a:stretch/>
          </p:blipFill>
          <p:spPr>
            <a:xfrm>
              <a:off x="6169858" y="2755670"/>
              <a:ext cx="381000" cy="381000"/>
            </a:xfrm>
            <a:prstGeom prst="rect">
              <a:avLst/>
            </a:prstGeom>
            <a:noFill/>
            <a:ln>
              <a:noFill/>
            </a:ln>
          </p:spPr>
        </p:pic>
        <p:pic>
          <p:nvPicPr>
            <p:cNvPr id="1054" name="Google Shape;1054;p95"/>
            <p:cNvPicPr preferRelativeResize="0"/>
            <p:nvPr/>
          </p:nvPicPr>
          <p:blipFill rotWithShape="1">
            <a:blip r:embed="rId6">
              <a:alphaModFix/>
            </a:blip>
            <a:srcRect b="0" l="0" r="0" t="0"/>
            <a:stretch/>
          </p:blipFill>
          <p:spPr>
            <a:xfrm>
              <a:off x="6761871" y="3665735"/>
              <a:ext cx="745469" cy="745469"/>
            </a:xfrm>
            <a:prstGeom prst="rect">
              <a:avLst/>
            </a:prstGeom>
            <a:noFill/>
            <a:ln>
              <a:noFill/>
            </a:ln>
          </p:spPr>
        </p:pic>
        <p:sp>
          <p:nvSpPr>
            <p:cNvPr id="1060" name="Google Shape;1060;p95"/>
            <p:cNvSpPr txBox="1"/>
            <p:nvPr/>
          </p:nvSpPr>
          <p:spPr>
            <a:xfrm>
              <a:off x="6314194" y="4332311"/>
              <a:ext cx="1640822"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Customer order queue</a:t>
              </a:r>
              <a:endParaRPr sz="1100"/>
            </a:p>
          </p:txBody>
        </p:sp>
        <p:cxnSp>
          <p:nvCxnSpPr>
            <p:cNvPr id="1061" name="Google Shape;1061;p95"/>
            <p:cNvCxnSpPr>
              <a:stCxn id="1060" idx="2"/>
              <a:endCxn id="1062" idx="0"/>
            </p:cNvCxnSpPr>
            <p:nvPr/>
          </p:nvCxnSpPr>
          <p:spPr>
            <a:xfrm>
              <a:off x="7134605" y="4917086"/>
              <a:ext cx="0" cy="236400"/>
            </a:xfrm>
            <a:prstGeom prst="straightConnector1">
              <a:avLst/>
            </a:prstGeom>
            <a:noFill/>
            <a:ln cap="flat" cmpd="sng" w="15875">
              <a:solidFill>
                <a:srgbClr val="000000"/>
              </a:solidFill>
              <a:prstDash val="solid"/>
              <a:miter lim="800000"/>
              <a:headEnd len="sm" w="sm" type="none"/>
              <a:tailEnd len="med" w="med" type="stealth"/>
            </a:ln>
          </p:spPr>
        </p:cxnSp>
        <p:pic>
          <p:nvPicPr>
            <p:cNvPr id="1062" name="Google Shape;1062;p95"/>
            <p:cNvPicPr preferRelativeResize="0"/>
            <p:nvPr/>
          </p:nvPicPr>
          <p:blipFill rotWithShape="1">
            <a:blip r:embed="rId6">
              <a:alphaModFix/>
            </a:blip>
            <a:srcRect b="0" l="0" r="0" t="0"/>
            <a:stretch/>
          </p:blipFill>
          <p:spPr>
            <a:xfrm>
              <a:off x="6759000" y="5153508"/>
              <a:ext cx="751210" cy="751210"/>
            </a:xfrm>
            <a:prstGeom prst="rect">
              <a:avLst/>
            </a:prstGeom>
            <a:noFill/>
            <a:ln>
              <a:noFill/>
            </a:ln>
          </p:spPr>
        </p:pic>
        <p:sp>
          <p:nvSpPr>
            <p:cNvPr id="1063" name="Google Shape;1063;p95"/>
            <p:cNvSpPr txBox="1"/>
            <p:nvPr/>
          </p:nvSpPr>
          <p:spPr>
            <a:xfrm>
              <a:off x="6422919" y="5811012"/>
              <a:ext cx="1423373"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Dead-letter queue</a:t>
              </a:r>
              <a:endParaRPr sz="1100"/>
            </a:p>
          </p:txBody>
        </p:sp>
        <p:cxnSp>
          <p:nvCxnSpPr>
            <p:cNvPr id="1064" name="Google Shape;1064;p95"/>
            <p:cNvCxnSpPr>
              <a:stCxn id="1054" idx="3"/>
              <a:endCxn id="1065" idx="1"/>
            </p:cNvCxnSpPr>
            <p:nvPr/>
          </p:nvCxnSpPr>
          <p:spPr>
            <a:xfrm flipH="1" rot="10800000">
              <a:off x="7507340" y="3121670"/>
              <a:ext cx="2134800" cy="916800"/>
            </a:xfrm>
            <a:prstGeom prst="bentConnector3">
              <a:avLst>
                <a:gd fmla="val 64279" name="adj1"/>
              </a:avLst>
            </a:prstGeom>
            <a:noFill/>
            <a:ln cap="flat" cmpd="sng" w="15875">
              <a:solidFill>
                <a:srgbClr val="000000"/>
              </a:solidFill>
              <a:prstDash val="solid"/>
              <a:miter lim="800000"/>
              <a:headEnd len="med" w="med" type="stealth"/>
              <a:tailEnd len="sm" w="sm" type="none"/>
            </a:ln>
          </p:spPr>
        </p:cxnSp>
        <p:pic>
          <p:nvPicPr>
            <p:cNvPr id="1066" name="Google Shape;1066;p95"/>
            <p:cNvPicPr preferRelativeResize="0"/>
            <p:nvPr/>
          </p:nvPicPr>
          <p:blipFill rotWithShape="1">
            <a:blip r:embed="rId4">
              <a:alphaModFix/>
            </a:blip>
            <a:srcRect b="0" l="0" r="0" t="0"/>
            <a:stretch/>
          </p:blipFill>
          <p:spPr>
            <a:xfrm>
              <a:off x="8242364" y="3229870"/>
              <a:ext cx="457200" cy="457200"/>
            </a:xfrm>
            <a:prstGeom prst="rect">
              <a:avLst/>
            </a:prstGeom>
            <a:noFill/>
            <a:ln>
              <a:noFill/>
            </a:ln>
          </p:spPr>
        </p:pic>
        <p:sp>
          <p:nvSpPr>
            <p:cNvPr id="1067" name="Google Shape;1067;p95"/>
            <p:cNvSpPr/>
            <p:nvPr/>
          </p:nvSpPr>
          <p:spPr>
            <a:xfrm>
              <a:off x="9209619" y="1252930"/>
              <a:ext cx="2599965" cy="5109636"/>
            </a:xfrm>
            <a:prstGeom prst="rect">
              <a:avLst/>
            </a:prstGeom>
            <a:noFill/>
            <a:ln cap="flat" cmpd="sng" w="15875">
              <a:solidFill>
                <a:srgbClr val="7D8998"/>
              </a:solidFill>
              <a:prstDash val="dash"/>
              <a:miter lim="800000"/>
              <a:headEnd len="sm" w="sm" type="none"/>
              <a:tailEnd len="sm" w="sm" type="none"/>
            </a:ln>
          </p:spPr>
          <p:txBody>
            <a:bodyPr anchorCtr="1"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Consumer application tier</a:t>
              </a:r>
              <a:endParaRPr b="0" i="0" sz="1200" u="none" cap="none" strike="noStrike">
                <a:solidFill>
                  <a:srgbClr val="000000"/>
                </a:solidFill>
                <a:latin typeface="Play"/>
                <a:ea typeface="Play"/>
                <a:cs typeface="Play"/>
                <a:sym typeface="Play"/>
              </a:endParaRPr>
            </a:p>
          </p:txBody>
        </p:sp>
        <p:grpSp>
          <p:nvGrpSpPr>
            <p:cNvPr id="1068" name="Google Shape;1068;p95"/>
            <p:cNvGrpSpPr/>
            <p:nvPr/>
          </p:nvGrpSpPr>
          <p:grpSpPr>
            <a:xfrm>
              <a:off x="9381339" y="2190003"/>
              <a:ext cx="2256526" cy="1390143"/>
              <a:chOff x="7940416" y="1850441"/>
              <a:chExt cx="2256526" cy="1390143"/>
            </a:xfrm>
          </p:grpSpPr>
          <p:sp>
            <p:nvSpPr>
              <p:cNvPr id="1069" name="Google Shape;1069;p95"/>
              <p:cNvSpPr/>
              <p:nvPr/>
            </p:nvSpPr>
            <p:spPr>
              <a:xfrm>
                <a:off x="7940416" y="1850441"/>
                <a:ext cx="2256526" cy="1390143"/>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Instance 4</a:t>
                </a:r>
                <a:endParaRPr sz="1100"/>
              </a:p>
            </p:txBody>
          </p:sp>
          <p:pic>
            <p:nvPicPr>
              <p:cNvPr id="1070" name="Google Shape;1070;p95"/>
              <p:cNvPicPr preferRelativeResize="0"/>
              <p:nvPr/>
            </p:nvPicPr>
            <p:blipFill rotWithShape="1">
              <a:blip r:embed="rId3">
                <a:alphaModFix/>
              </a:blip>
              <a:srcRect b="0" l="0" r="0" t="0"/>
              <a:stretch/>
            </p:blipFill>
            <p:spPr>
              <a:xfrm>
                <a:off x="7940416" y="1850442"/>
                <a:ext cx="381000" cy="381000"/>
              </a:xfrm>
              <a:prstGeom prst="rect">
                <a:avLst/>
              </a:prstGeom>
              <a:noFill/>
              <a:ln>
                <a:noFill/>
              </a:ln>
            </p:spPr>
          </p:pic>
          <p:sp>
            <p:nvSpPr>
              <p:cNvPr id="1065" name="Google Shape;1065;p95"/>
              <p:cNvSpPr/>
              <p:nvPr/>
            </p:nvSpPr>
            <p:spPr>
              <a:xfrm>
                <a:off x="8201083" y="2445976"/>
                <a:ext cx="1787289" cy="672020"/>
              </a:xfrm>
              <a:prstGeom prst="rect">
                <a:avLst/>
              </a:prstGeom>
              <a:noFill/>
              <a:ln cap="flat" cmpd="sng" w="15875">
                <a:solidFill>
                  <a:srgbClr val="7D8998"/>
                </a:solidFill>
                <a:prstDash val="solid"/>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Order fulfillment application</a:t>
                </a:r>
                <a:endParaRPr b="0" i="0" sz="1200" u="none" cap="none" strike="noStrike">
                  <a:solidFill>
                    <a:srgbClr val="000000"/>
                  </a:solidFill>
                  <a:latin typeface="Play"/>
                  <a:ea typeface="Play"/>
                  <a:cs typeface="Play"/>
                  <a:sym typeface="Play"/>
                </a:endParaRPr>
              </a:p>
            </p:txBody>
          </p:sp>
        </p:grpSp>
        <p:cxnSp>
          <p:nvCxnSpPr>
            <p:cNvPr id="1071" name="Google Shape;1071;p95"/>
            <p:cNvCxnSpPr>
              <a:stCxn id="1054" idx="3"/>
              <a:endCxn id="1072" idx="1"/>
            </p:cNvCxnSpPr>
            <p:nvPr/>
          </p:nvCxnSpPr>
          <p:spPr>
            <a:xfrm>
              <a:off x="7507340" y="4038470"/>
              <a:ext cx="2157900" cy="962700"/>
            </a:xfrm>
            <a:prstGeom prst="bentConnector3">
              <a:avLst>
                <a:gd fmla="val 63537" name="adj1"/>
              </a:avLst>
            </a:prstGeom>
            <a:noFill/>
            <a:ln cap="flat" cmpd="sng" w="15875">
              <a:solidFill>
                <a:srgbClr val="000000"/>
              </a:solidFill>
              <a:prstDash val="solid"/>
              <a:miter lim="800000"/>
              <a:headEnd len="med" w="med" type="stealth"/>
              <a:tailEnd len="sm" w="sm" type="none"/>
            </a:ln>
          </p:spPr>
        </p:cxnSp>
        <p:grpSp>
          <p:nvGrpSpPr>
            <p:cNvPr id="1073" name="Google Shape;1073;p95"/>
            <p:cNvGrpSpPr/>
            <p:nvPr/>
          </p:nvGrpSpPr>
          <p:grpSpPr>
            <a:xfrm>
              <a:off x="9404510" y="4073353"/>
              <a:ext cx="2256526" cy="1390143"/>
              <a:chOff x="7940416" y="1850441"/>
              <a:chExt cx="2256526" cy="1390143"/>
            </a:xfrm>
          </p:grpSpPr>
          <p:sp>
            <p:nvSpPr>
              <p:cNvPr id="1074" name="Google Shape;1074;p95"/>
              <p:cNvSpPr/>
              <p:nvPr/>
            </p:nvSpPr>
            <p:spPr>
              <a:xfrm>
                <a:off x="7940416" y="1850441"/>
                <a:ext cx="2256526" cy="1390143"/>
              </a:xfrm>
              <a:prstGeom prst="rect">
                <a:avLst/>
              </a:prstGeom>
              <a:noFill/>
              <a:ln cap="flat" cmpd="sng" w="15875">
                <a:solidFill>
                  <a:srgbClr val="ED71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Instance 5</a:t>
                </a:r>
                <a:endParaRPr sz="1100"/>
              </a:p>
            </p:txBody>
          </p:sp>
          <p:pic>
            <p:nvPicPr>
              <p:cNvPr id="1075" name="Google Shape;1075;p95"/>
              <p:cNvPicPr preferRelativeResize="0"/>
              <p:nvPr/>
            </p:nvPicPr>
            <p:blipFill rotWithShape="1">
              <a:blip r:embed="rId3">
                <a:alphaModFix/>
              </a:blip>
              <a:srcRect b="0" l="0" r="0" t="0"/>
              <a:stretch/>
            </p:blipFill>
            <p:spPr>
              <a:xfrm>
                <a:off x="7940416" y="1850442"/>
                <a:ext cx="381000" cy="381000"/>
              </a:xfrm>
              <a:prstGeom prst="rect">
                <a:avLst/>
              </a:prstGeom>
              <a:noFill/>
              <a:ln>
                <a:noFill/>
              </a:ln>
            </p:spPr>
          </p:pic>
          <p:sp>
            <p:nvSpPr>
              <p:cNvPr id="1072" name="Google Shape;1072;p95"/>
              <p:cNvSpPr/>
              <p:nvPr/>
            </p:nvSpPr>
            <p:spPr>
              <a:xfrm>
                <a:off x="8201083" y="2445976"/>
                <a:ext cx="1787289" cy="664430"/>
              </a:xfrm>
              <a:prstGeom prst="rect">
                <a:avLst/>
              </a:prstGeom>
              <a:noFill/>
              <a:ln cap="flat" cmpd="sng" w="15875">
                <a:solidFill>
                  <a:srgbClr val="7D8998"/>
                </a:solidFill>
                <a:prstDash val="solid"/>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Order fulfillment application</a:t>
                </a:r>
                <a:endParaRPr b="0" i="0" sz="1200" u="none" cap="none" strike="noStrike">
                  <a:solidFill>
                    <a:srgbClr val="000000"/>
                  </a:solidFill>
                  <a:latin typeface="Play"/>
                  <a:ea typeface="Play"/>
                  <a:cs typeface="Play"/>
                  <a:sym typeface="Play"/>
                </a:endParaRPr>
              </a:p>
            </p:txBody>
          </p:sp>
        </p:grpSp>
        <p:sp>
          <p:nvSpPr>
            <p:cNvPr id="1076" name="Google Shape;1076;p95"/>
            <p:cNvSpPr txBox="1"/>
            <p:nvPr/>
          </p:nvSpPr>
          <p:spPr>
            <a:xfrm>
              <a:off x="5037010" y="3694771"/>
              <a:ext cx="1423373" cy="30777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100" u="none" cap="none" strike="noStrike">
                  <a:solidFill>
                    <a:srgbClr val="000000"/>
                  </a:solidFill>
                  <a:latin typeface="Play"/>
                  <a:ea typeface="Play"/>
                  <a:cs typeface="Play"/>
                  <a:sym typeface="Play"/>
                </a:rPr>
                <a:t>Messages</a:t>
              </a:r>
              <a:endParaRPr sz="1100"/>
            </a:p>
          </p:txBody>
        </p:sp>
        <p:sp>
          <p:nvSpPr>
            <p:cNvPr id="1077" name="Google Shape;1077;p95"/>
            <p:cNvSpPr txBox="1"/>
            <p:nvPr/>
          </p:nvSpPr>
          <p:spPr>
            <a:xfrm>
              <a:off x="7763075" y="3694771"/>
              <a:ext cx="1423373" cy="30777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100" u="none" cap="none" strike="noStrike">
                  <a:solidFill>
                    <a:srgbClr val="000000"/>
                  </a:solidFill>
                  <a:latin typeface="Play"/>
                  <a:ea typeface="Play"/>
                  <a:cs typeface="Play"/>
                  <a:sym typeface="Play"/>
                </a:rPr>
                <a:t>Messages</a:t>
              </a:r>
              <a:endParaRPr sz="1100"/>
            </a:p>
          </p:txBody>
        </p:sp>
        <p:pic>
          <p:nvPicPr>
            <p:cNvPr id="1078" name="Google Shape;1078;p95"/>
            <p:cNvPicPr preferRelativeResize="0"/>
            <p:nvPr/>
          </p:nvPicPr>
          <p:blipFill rotWithShape="1">
            <a:blip r:embed="rId7">
              <a:alphaModFix/>
            </a:blip>
            <a:srcRect b="0" l="0" r="0" t="0"/>
            <a:stretch/>
          </p:blipFill>
          <p:spPr>
            <a:xfrm>
              <a:off x="916221" y="3680612"/>
              <a:ext cx="738059" cy="738059"/>
            </a:xfrm>
            <a:prstGeom prst="rect">
              <a:avLst/>
            </a:prstGeom>
            <a:noFill/>
            <a:ln>
              <a:noFill/>
            </a:ln>
          </p:spPr>
        </p:pic>
        <p:sp>
          <p:nvSpPr>
            <p:cNvPr id="1079" name="Google Shape;1079;p95"/>
            <p:cNvSpPr txBox="1"/>
            <p:nvPr/>
          </p:nvSpPr>
          <p:spPr>
            <a:xfrm>
              <a:off x="405558" y="4418671"/>
              <a:ext cx="1768803"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ALB </a:t>
              </a:r>
              <a:endParaRPr sz="1100"/>
            </a:p>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tier)</a:t>
              </a:r>
              <a:endParaRPr sz="1100"/>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9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5" name="Google Shape;1085;p9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Queue types</a:t>
            </a:r>
            <a:endParaRPr/>
          </a:p>
        </p:txBody>
      </p:sp>
      <p:sp>
        <p:nvSpPr>
          <p:cNvPr id="1086" name="Google Shape;1086;p96"/>
          <p:cNvSpPr/>
          <p:nvPr/>
        </p:nvSpPr>
        <p:spPr>
          <a:xfrm>
            <a:off x="272034" y="972104"/>
            <a:ext cx="8599932" cy="1607465"/>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lay"/>
              <a:ea typeface="Play"/>
              <a:cs typeface="Play"/>
              <a:sym typeface="Play"/>
            </a:endParaRPr>
          </a:p>
        </p:txBody>
      </p:sp>
      <p:sp>
        <p:nvSpPr>
          <p:cNvPr id="1087" name="Google Shape;1087;p96"/>
          <p:cNvSpPr txBox="1"/>
          <p:nvPr>
            <p:ph idx="1" type="body"/>
          </p:nvPr>
        </p:nvSpPr>
        <p:spPr>
          <a:xfrm>
            <a:off x="272032" y="972103"/>
            <a:ext cx="8599931"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2"/>
              </a:buClr>
              <a:buSzPts val="1800"/>
              <a:buNone/>
            </a:pPr>
            <a:r>
              <a:rPr lang="en" sz="1800">
                <a:solidFill>
                  <a:schemeClr val="lt2"/>
                </a:solidFill>
              </a:rPr>
              <a:t>Standard queue</a:t>
            </a:r>
            <a:endParaRPr/>
          </a:p>
        </p:txBody>
      </p:sp>
      <p:sp>
        <p:nvSpPr>
          <p:cNvPr id="1088" name="Google Shape;1088;p96"/>
          <p:cNvSpPr txBox="1"/>
          <p:nvPr/>
        </p:nvSpPr>
        <p:spPr>
          <a:xfrm>
            <a:off x="6079532" y="1446438"/>
            <a:ext cx="2792431" cy="1222700"/>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100000"/>
              </a:lnSpc>
              <a:spcBef>
                <a:spcPts val="0"/>
              </a:spcBef>
              <a:spcAft>
                <a:spcPts val="0"/>
              </a:spcAft>
              <a:buClr>
                <a:srgbClr val="232F3E"/>
              </a:buClr>
              <a:buSzPts val="1500"/>
              <a:buFont typeface="Play"/>
              <a:buChar char="•"/>
            </a:pPr>
            <a:r>
              <a:rPr b="0" i="0" lang="en" sz="1500" u="none" cap="none" strike="noStrike">
                <a:solidFill>
                  <a:srgbClr val="232F3E"/>
                </a:solidFill>
                <a:latin typeface="Play"/>
                <a:ea typeface="Play"/>
                <a:cs typeface="Play"/>
                <a:sym typeface="Play"/>
              </a:rPr>
              <a:t>At-least-once delivery</a:t>
            </a:r>
            <a:endParaRPr sz="1100"/>
          </a:p>
          <a:p>
            <a:pPr indent="-171450" lvl="0" marL="177800" marR="0" rtl="0" algn="l">
              <a:lnSpc>
                <a:spcPct val="100000"/>
              </a:lnSpc>
              <a:spcBef>
                <a:spcPts val="900"/>
              </a:spcBef>
              <a:spcAft>
                <a:spcPts val="0"/>
              </a:spcAft>
              <a:buClr>
                <a:srgbClr val="232F3E"/>
              </a:buClr>
              <a:buSzPts val="1500"/>
              <a:buFont typeface="Play"/>
              <a:buChar char="•"/>
            </a:pPr>
            <a:r>
              <a:rPr b="0" i="0" lang="en" sz="1500" u="none" cap="none" strike="noStrike">
                <a:solidFill>
                  <a:srgbClr val="232F3E"/>
                </a:solidFill>
                <a:latin typeface="Play"/>
                <a:ea typeface="Play"/>
                <a:cs typeface="Play"/>
                <a:sym typeface="Play"/>
              </a:rPr>
              <a:t>Best-effort ordering</a:t>
            </a:r>
            <a:endParaRPr sz="1100"/>
          </a:p>
          <a:p>
            <a:pPr indent="-171450" lvl="0" marL="177800" marR="0" rtl="0" algn="l">
              <a:lnSpc>
                <a:spcPct val="100000"/>
              </a:lnSpc>
              <a:spcBef>
                <a:spcPts val="900"/>
              </a:spcBef>
              <a:spcAft>
                <a:spcPts val="0"/>
              </a:spcAft>
              <a:buClr>
                <a:srgbClr val="232F3E"/>
              </a:buClr>
              <a:buSzPts val="1500"/>
              <a:buFont typeface="Play"/>
              <a:buChar char="•"/>
            </a:pPr>
            <a:r>
              <a:rPr b="0" i="0" lang="en" sz="1500" u="none" cap="none" strike="noStrike">
                <a:solidFill>
                  <a:srgbClr val="232F3E"/>
                </a:solidFill>
                <a:latin typeface="Play"/>
                <a:ea typeface="Play"/>
                <a:cs typeface="Play"/>
                <a:sym typeface="Play"/>
              </a:rPr>
              <a:t>Nearly unlimited throughput</a:t>
            </a:r>
            <a:endParaRPr sz="1100"/>
          </a:p>
        </p:txBody>
      </p:sp>
      <p:grpSp>
        <p:nvGrpSpPr>
          <p:cNvPr descr="Diagram of a queue receiving three numbered messages. The icons that are labeled 1, 2, or 3 are messages. The messages leave the queue out of order and with duplication. More details in the notes." id="1089" name="Google Shape;1089;p96"/>
          <p:cNvGrpSpPr/>
          <p:nvPr/>
        </p:nvGrpSpPr>
        <p:grpSpPr>
          <a:xfrm>
            <a:off x="575549" y="1421411"/>
            <a:ext cx="5282666" cy="1052219"/>
            <a:chOff x="767399" y="1895214"/>
            <a:chExt cx="7043555" cy="1402959"/>
          </a:xfrm>
        </p:grpSpPr>
        <p:grpSp>
          <p:nvGrpSpPr>
            <p:cNvPr id="1090" name="Google Shape;1090;p96"/>
            <p:cNvGrpSpPr/>
            <p:nvPr/>
          </p:nvGrpSpPr>
          <p:grpSpPr>
            <a:xfrm>
              <a:off x="767399" y="2286110"/>
              <a:ext cx="586884" cy="876347"/>
              <a:chOff x="2016441" y="2618519"/>
              <a:chExt cx="586884" cy="876347"/>
            </a:xfrm>
          </p:grpSpPr>
          <p:pic>
            <p:nvPicPr>
              <p:cNvPr id="1091" name="Google Shape;1091;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92" name="Google Shape;1092;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200" u="none" cap="none" strike="noStrike">
                    <a:solidFill>
                      <a:schemeClr val="dk1"/>
                    </a:solidFill>
                    <a:latin typeface="Play"/>
                    <a:ea typeface="Play"/>
                    <a:cs typeface="Play"/>
                    <a:sym typeface="Play"/>
                  </a:rPr>
                  <a:t>3</a:t>
                </a:r>
                <a:endParaRPr sz="1100"/>
              </a:p>
            </p:txBody>
          </p:sp>
        </p:grpSp>
        <p:grpSp>
          <p:nvGrpSpPr>
            <p:cNvPr id="1093" name="Google Shape;1093;p96"/>
            <p:cNvGrpSpPr/>
            <p:nvPr/>
          </p:nvGrpSpPr>
          <p:grpSpPr>
            <a:xfrm>
              <a:off x="1357130" y="2286110"/>
              <a:ext cx="586884" cy="876347"/>
              <a:chOff x="2016441" y="2618519"/>
              <a:chExt cx="586884" cy="876347"/>
            </a:xfrm>
          </p:grpSpPr>
          <p:pic>
            <p:nvPicPr>
              <p:cNvPr id="1094" name="Google Shape;1094;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95" name="Google Shape;1095;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2</a:t>
                </a:r>
                <a:endParaRPr sz="1100"/>
              </a:p>
            </p:txBody>
          </p:sp>
        </p:grpSp>
        <p:grpSp>
          <p:nvGrpSpPr>
            <p:cNvPr id="1096" name="Google Shape;1096;p96"/>
            <p:cNvGrpSpPr/>
            <p:nvPr/>
          </p:nvGrpSpPr>
          <p:grpSpPr>
            <a:xfrm>
              <a:off x="1946861" y="2286110"/>
              <a:ext cx="586884" cy="876347"/>
              <a:chOff x="2016441" y="2618519"/>
              <a:chExt cx="586884" cy="876347"/>
            </a:xfrm>
          </p:grpSpPr>
          <p:pic>
            <p:nvPicPr>
              <p:cNvPr id="1097" name="Google Shape;1097;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98" name="Google Shape;1098;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1</a:t>
                </a:r>
                <a:endParaRPr sz="1100"/>
              </a:p>
            </p:txBody>
          </p:sp>
        </p:grpSp>
        <p:cxnSp>
          <p:nvCxnSpPr>
            <p:cNvPr id="1099" name="Google Shape;1099;p96"/>
            <p:cNvCxnSpPr>
              <a:stCxn id="1097" idx="3"/>
              <a:endCxn id="1100" idx="1"/>
            </p:cNvCxnSpPr>
            <p:nvPr/>
          </p:nvCxnSpPr>
          <p:spPr>
            <a:xfrm>
              <a:off x="2533745" y="2579552"/>
              <a:ext cx="839700" cy="0"/>
            </a:xfrm>
            <a:prstGeom prst="straightConnector1">
              <a:avLst/>
            </a:prstGeom>
            <a:noFill/>
            <a:ln cap="flat" cmpd="sng" w="15875">
              <a:solidFill>
                <a:srgbClr val="000000"/>
              </a:solidFill>
              <a:prstDash val="solid"/>
              <a:miter lim="800000"/>
              <a:headEnd len="sm" w="sm" type="none"/>
              <a:tailEnd len="med" w="med" type="stealth"/>
            </a:ln>
          </p:spPr>
        </p:cxnSp>
        <p:pic>
          <p:nvPicPr>
            <p:cNvPr id="1100" name="Google Shape;1100;p96"/>
            <p:cNvPicPr preferRelativeResize="0"/>
            <p:nvPr/>
          </p:nvPicPr>
          <p:blipFill rotWithShape="1">
            <a:blip r:embed="rId4">
              <a:alphaModFix/>
            </a:blip>
            <a:srcRect b="0" l="0" r="0" t="0"/>
            <a:stretch/>
          </p:blipFill>
          <p:spPr>
            <a:xfrm>
              <a:off x="3373582" y="1921242"/>
              <a:ext cx="1316621" cy="1316621"/>
            </a:xfrm>
            <a:prstGeom prst="rect">
              <a:avLst/>
            </a:prstGeom>
            <a:noFill/>
            <a:ln>
              <a:noFill/>
            </a:ln>
          </p:spPr>
        </p:pic>
        <p:sp>
          <p:nvSpPr>
            <p:cNvPr id="1101" name="Google Shape;1101;p96"/>
            <p:cNvSpPr txBox="1"/>
            <p:nvPr/>
          </p:nvSpPr>
          <p:spPr>
            <a:xfrm>
              <a:off x="3125841" y="2959619"/>
              <a:ext cx="1812103"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en" sz="1200" u="none">
                  <a:solidFill>
                    <a:srgbClr val="000000"/>
                  </a:solidFill>
                  <a:latin typeface="Play"/>
                  <a:ea typeface="Play"/>
                  <a:cs typeface="Play"/>
                  <a:sym typeface="Play"/>
                </a:rPr>
                <a:t>Standard queue</a:t>
              </a:r>
              <a:endParaRPr sz="1100"/>
            </a:p>
          </p:txBody>
        </p:sp>
        <p:cxnSp>
          <p:nvCxnSpPr>
            <p:cNvPr id="1102" name="Google Shape;1102;p96"/>
            <p:cNvCxnSpPr>
              <a:stCxn id="1100" idx="3"/>
              <a:endCxn id="1103" idx="1"/>
            </p:cNvCxnSpPr>
            <p:nvPr/>
          </p:nvCxnSpPr>
          <p:spPr>
            <a:xfrm>
              <a:off x="4690203" y="2579553"/>
              <a:ext cx="768900" cy="0"/>
            </a:xfrm>
            <a:prstGeom prst="straightConnector1">
              <a:avLst/>
            </a:prstGeom>
            <a:noFill/>
            <a:ln cap="flat" cmpd="sng" w="15875">
              <a:solidFill>
                <a:srgbClr val="000000"/>
              </a:solidFill>
              <a:prstDash val="solid"/>
              <a:miter lim="800000"/>
              <a:headEnd len="sm" w="sm" type="none"/>
              <a:tailEnd len="med" w="med" type="stealth"/>
            </a:ln>
          </p:spPr>
        </p:cxnSp>
        <p:grpSp>
          <p:nvGrpSpPr>
            <p:cNvPr id="1104" name="Google Shape;1104;p96"/>
            <p:cNvGrpSpPr/>
            <p:nvPr/>
          </p:nvGrpSpPr>
          <p:grpSpPr>
            <a:xfrm>
              <a:off x="5459068" y="2286110"/>
              <a:ext cx="586884" cy="876347"/>
              <a:chOff x="2016441" y="2618519"/>
              <a:chExt cx="586884" cy="876347"/>
            </a:xfrm>
          </p:grpSpPr>
          <p:pic>
            <p:nvPicPr>
              <p:cNvPr id="1103" name="Google Shape;1103;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05" name="Google Shape;1105;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2</a:t>
                </a:r>
                <a:endParaRPr sz="1100"/>
              </a:p>
            </p:txBody>
          </p:sp>
        </p:grpSp>
        <p:grpSp>
          <p:nvGrpSpPr>
            <p:cNvPr id="1106" name="Google Shape;1106;p96"/>
            <p:cNvGrpSpPr/>
            <p:nvPr/>
          </p:nvGrpSpPr>
          <p:grpSpPr>
            <a:xfrm>
              <a:off x="6047402" y="2286110"/>
              <a:ext cx="586884" cy="876347"/>
              <a:chOff x="2016441" y="2618519"/>
              <a:chExt cx="586884" cy="876347"/>
            </a:xfrm>
          </p:grpSpPr>
          <p:pic>
            <p:nvPicPr>
              <p:cNvPr id="1107" name="Google Shape;1107;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08" name="Google Shape;1108;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3</a:t>
                </a:r>
                <a:endParaRPr sz="1100"/>
              </a:p>
            </p:txBody>
          </p:sp>
        </p:grpSp>
        <p:grpSp>
          <p:nvGrpSpPr>
            <p:cNvPr id="1109" name="Google Shape;1109;p96"/>
            <p:cNvGrpSpPr/>
            <p:nvPr/>
          </p:nvGrpSpPr>
          <p:grpSpPr>
            <a:xfrm>
              <a:off x="6635736" y="2286110"/>
              <a:ext cx="586884" cy="876347"/>
              <a:chOff x="2016441" y="2618519"/>
              <a:chExt cx="586884" cy="876347"/>
            </a:xfrm>
          </p:grpSpPr>
          <p:pic>
            <p:nvPicPr>
              <p:cNvPr id="1110" name="Google Shape;1110;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11" name="Google Shape;1111;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1</a:t>
                </a:r>
                <a:endParaRPr sz="1100"/>
              </a:p>
            </p:txBody>
          </p:sp>
        </p:grpSp>
        <p:grpSp>
          <p:nvGrpSpPr>
            <p:cNvPr id="1112" name="Google Shape;1112;p96"/>
            <p:cNvGrpSpPr/>
            <p:nvPr/>
          </p:nvGrpSpPr>
          <p:grpSpPr>
            <a:xfrm>
              <a:off x="7224070" y="2286110"/>
              <a:ext cx="586884" cy="876347"/>
              <a:chOff x="2016441" y="2618519"/>
              <a:chExt cx="586884" cy="876347"/>
            </a:xfrm>
          </p:grpSpPr>
          <p:pic>
            <p:nvPicPr>
              <p:cNvPr id="1113" name="Google Shape;1113;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14" name="Google Shape;1114;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3</a:t>
                </a:r>
                <a:endParaRPr sz="1100"/>
              </a:p>
            </p:txBody>
          </p:sp>
        </p:grpSp>
        <p:sp>
          <p:nvSpPr>
            <p:cNvPr id="1115" name="Google Shape;1115;p96"/>
            <p:cNvSpPr txBox="1"/>
            <p:nvPr/>
          </p:nvSpPr>
          <p:spPr>
            <a:xfrm>
              <a:off x="825600" y="1895214"/>
              <a:ext cx="163812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en" sz="1200" u="none">
                  <a:solidFill>
                    <a:srgbClr val="000000"/>
                  </a:solidFill>
                  <a:latin typeface="Play"/>
                  <a:ea typeface="Play"/>
                  <a:cs typeface="Play"/>
                  <a:sym typeface="Play"/>
                </a:rPr>
                <a:t>Messages</a:t>
              </a:r>
              <a:endParaRPr sz="1100"/>
            </a:p>
          </p:txBody>
        </p:sp>
        <p:sp>
          <p:nvSpPr>
            <p:cNvPr id="1116" name="Google Shape;1116;p96"/>
            <p:cNvSpPr txBox="1"/>
            <p:nvPr/>
          </p:nvSpPr>
          <p:spPr>
            <a:xfrm>
              <a:off x="5921249" y="1895214"/>
              <a:ext cx="1681833"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en" sz="1200" u="none">
                  <a:solidFill>
                    <a:srgbClr val="000000"/>
                  </a:solidFill>
                  <a:latin typeface="Play"/>
                  <a:ea typeface="Play"/>
                  <a:cs typeface="Play"/>
                  <a:sym typeface="Play"/>
                </a:rPr>
                <a:t>Messages</a:t>
              </a:r>
              <a:endParaRPr sz="1100"/>
            </a:p>
          </p:txBody>
        </p:sp>
      </p:grpSp>
      <p:sp>
        <p:nvSpPr>
          <p:cNvPr id="1117" name="Google Shape;1117;p96"/>
          <p:cNvSpPr/>
          <p:nvPr/>
        </p:nvSpPr>
        <p:spPr>
          <a:xfrm>
            <a:off x="277963" y="2795487"/>
            <a:ext cx="8599932" cy="1821513"/>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118" name="Google Shape;1118;p96"/>
          <p:cNvSpPr txBox="1"/>
          <p:nvPr/>
        </p:nvSpPr>
        <p:spPr>
          <a:xfrm>
            <a:off x="277961" y="2795486"/>
            <a:ext cx="8599932"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2"/>
              </a:buClr>
              <a:buSzPts val="1800"/>
              <a:buFont typeface="Play"/>
              <a:buNone/>
            </a:pPr>
            <a:r>
              <a:rPr b="0" lang="en" sz="1800" u="none">
                <a:solidFill>
                  <a:schemeClr val="lt2"/>
                </a:solidFill>
                <a:latin typeface="Play"/>
                <a:ea typeface="Play"/>
                <a:cs typeface="Play"/>
                <a:sym typeface="Play"/>
              </a:rPr>
              <a:t>FIFO queue</a:t>
            </a:r>
            <a:endParaRPr sz="1100"/>
          </a:p>
        </p:txBody>
      </p:sp>
      <p:sp>
        <p:nvSpPr>
          <p:cNvPr id="1119" name="Google Shape;1119;p96"/>
          <p:cNvSpPr txBox="1"/>
          <p:nvPr/>
        </p:nvSpPr>
        <p:spPr>
          <a:xfrm>
            <a:off x="6079532" y="3337656"/>
            <a:ext cx="2798361" cy="1217222"/>
          </a:xfrm>
          <a:prstGeom prst="rect">
            <a:avLst/>
          </a:prstGeom>
          <a:noFill/>
          <a:ln>
            <a:noFill/>
          </a:ln>
        </p:spPr>
        <p:txBody>
          <a:bodyPr anchorCtr="0" anchor="t" bIns="34275" lIns="68575" spcFirstLastPara="1" rIns="68575" wrap="square" tIns="34275">
            <a:noAutofit/>
          </a:bodyPr>
          <a:lstStyle/>
          <a:p>
            <a:pPr indent="-171450" lvl="0" marL="177800" marR="0" rtl="0" algn="l">
              <a:lnSpc>
                <a:spcPct val="100000"/>
              </a:lnSpc>
              <a:spcBef>
                <a:spcPts val="0"/>
              </a:spcBef>
              <a:spcAft>
                <a:spcPts val="0"/>
              </a:spcAft>
              <a:buClr>
                <a:srgbClr val="232F3E"/>
              </a:buClr>
              <a:buSzPts val="1500"/>
              <a:buFont typeface="Play"/>
              <a:buChar char="•"/>
            </a:pPr>
            <a:r>
              <a:rPr b="0" lang="en" sz="1500" u="none">
                <a:solidFill>
                  <a:srgbClr val="232F3E"/>
                </a:solidFill>
                <a:latin typeface="Play"/>
                <a:ea typeface="Play"/>
                <a:cs typeface="Play"/>
                <a:sym typeface="Play"/>
              </a:rPr>
              <a:t>FIFO delivery</a:t>
            </a:r>
            <a:endParaRPr sz="1100"/>
          </a:p>
          <a:p>
            <a:pPr indent="-171450" lvl="0" marL="177800" marR="0" rtl="0" algn="l">
              <a:lnSpc>
                <a:spcPct val="100000"/>
              </a:lnSpc>
              <a:spcBef>
                <a:spcPts val="900"/>
              </a:spcBef>
              <a:spcAft>
                <a:spcPts val="0"/>
              </a:spcAft>
              <a:buClr>
                <a:srgbClr val="232F3E"/>
              </a:buClr>
              <a:buSzPts val="1500"/>
              <a:buFont typeface="Play"/>
              <a:buChar char="•"/>
            </a:pPr>
            <a:r>
              <a:rPr b="0" lang="en" sz="1500" u="none">
                <a:solidFill>
                  <a:srgbClr val="232F3E"/>
                </a:solidFill>
                <a:latin typeface="Play"/>
                <a:ea typeface="Play"/>
                <a:cs typeface="Play"/>
                <a:sym typeface="Play"/>
              </a:rPr>
              <a:t>Exactly once processing</a:t>
            </a:r>
            <a:endParaRPr sz="1100"/>
          </a:p>
          <a:p>
            <a:pPr indent="-171450" lvl="0" marL="177800" marR="0" rtl="0" algn="l">
              <a:lnSpc>
                <a:spcPct val="100000"/>
              </a:lnSpc>
              <a:spcBef>
                <a:spcPts val="900"/>
              </a:spcBef>
              <a:spcAft>
                <a:spcPts val="0"/>
              </a:spcAft>
              <a:buClr>
                <a:srgbClr val="232F3E"/>
              </a:buClr>
              <a:buSzPts val="1500"/>
              <a:buFont typeface="Play"/>
              <a:buChar char="•"/>
            </a:pPr>
            <a:r>
              <a:rPr b="0" lang="en" sz="1500" u="none">
                <a:solidFill>
                  <a:srgbClr val="232F3E"/>
                </a:solidFill>
                <a:latin typeface="Play"/>
                <a:ea typeface="Play"/>
                <a:cs typeface="Play"/>
                <a:sym typeface="Play"/>
              </a:rPr>
              <a:t>High throughput</a:t>
            </a:r>
            <a:endParaRPr sz="1100"/>
          </a:p>
        </p:txBody>
      </p:sp>
      <p:grpSp>
        <p:nvGrpSpPr>
          <p:cNvPr descr="Diagram of a queue receiving three numbered messages. The icons that are labeled 1, 2, or 3 are messages. The messages leave the queue in order and without duplication. More details in the notes." id="1120" name="Google Shape;1120;p96"/>
          <p:cNvGrpSpPr/>
          <p:nvPr/>
        </p:nvGrpSpPr>
        <p:grpSpPr>
          <a:xfrm>
            <a:off x="575549" y="3322228"/>
            <a:ext cx="4841416" cy="1044097"/>
            <a:chOff x="767399" y="4429638"/>
            <a:chExt cx="6455221" cy="1392129"/>
          </a:xfrm>
        </p:grpSpPr>
        <p:grpSp>
          <p:nvGrpSpPr>
            <p:cNvPr id="1121" name="Google Shape;1121;p96"/>
            <p:cNvGrpSpPr/>
            <p:nvPr/>
          </p:nvGrpSpPr>
          <p:grpSpPr>
            <a:xfrm>
              <a:off x="767399" y="4809704"/>
              <a:ext cx="586884" cy="876347"/>
              <a:chOff x="2016441" y="2618519"/>
              <a:chExt cx="586884" cy="876347"/>
            </a:xfrm>
          </p:grpSpPr>
          <p:pic>
            <p:nvPicPr>
              <p:cNvPr id="1122" name="Google Shape;1122;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23" name="Google Shape;1123;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3</a:t>
                </a:r>
                <a:endParaRPr sz="1100"/>
              </a:p>
            </p:txBody>
          </p:sp>
        </p:grpSp>
        <p:grpSp>
          <p:nvGrpSpPr>
            <p:cNvPr id="1124" name="Google Shape;1124;p96"/>
            <p:cNvGrpSpPr/>
            <p:nvPr/>
          </p:nvGrpSpPr>
          <p:grpSpPr>
            <a:xfrm>
              <a:off x="1357130" y="4809704"/>
              <a:ext cx="586884" cy="876347"/>
              <a:chOff x="2016441" y="2618519"/>
              <a:chExt cx="586884" cy="876347"/>
            </a:xfrm>
          </p:grpSpPr>
          <p:pic>
            <p:nvPicPr>
              <p:cNvPr id="1125" name="Google Shape;1125;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26" name="Google Shape;1126;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2</a:t>
                </a:r>
                <a:endParaRPr sz="1100"/>
              </a:p>
            </p:txBody>
          </p:sp>
        </p:grpSp>
        <p:grpSp>
          <p:nvGrpSpPr>
            <p:cNvPr id="1127" name="Google Shape;1127;p96"/>
            <p:cNvGrpSpPr/>
            <p:nvPr/>
          </p:nvGrpSpPr>
          <p:grpSpPr>
            <a:xfrm>
              <a:off x="1946861" y="4809704"/>
              <a:ext cx="586884" cy="876347"/>
              <a:chOff x="2016441" y="2618519"/>
              <a:chExt cx="586884" cy="876347"/>
            </a:xfrm>
          </p:grpSpPr>
          <p:pic>
            <p:nvPicPr>
              <p:cNvPr id="1128" name="Google Shape;1128;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29" name="Google Shape;1129;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1</a:t>
                </a:r>
                <a:endParaRPr sz="1100"/>
              </a:p>
            </p:txBody>
          </p:sp>
        </p:grpSp>
        <p:cxnSp>
          <p:nvCxnSpPr>
            <p:cNvPr id="1130" name="Google Shape;1130;p96"/>
            <p:cNvCxnSpPr>
              <a:stCxn id="1128" idx="3"/>
              <a:endCxn id="1131" idx="1"/>
            </p:cNvCxnSpPr>
            <p:nvPr/>
          </p:nvCxnSpPr>
          <p:spPr>
            <a:xfrm>
              <a:off x="2533745" y="5103146"/>
              <a:ext cx="839700" cy="0"/>
            </a:xfrm>
            <a:prstGeom prst="straightConnector1">
              <a:avLst/>
            </a:prstGeom>
            <a:noFill/>
            <a:ln cap="flat" cmpd="sng" w="15875">
              <a:solidFill>
                <a:srgbClr val="000000"/>
              </a:solidFill>
              <a:prstDash val="solid"/>
              <a:miter lim="800000"/>
              <a:headEnd len="sm" w="sm" type="none"/>
              <a:tailEnd len="med" w="med" type="stealth"/>
            </a:ln>
          </p:spPr>
        </p:cxnSp>
        <p:pic>
          <p:nvPicPr>
            <p:cNvPr id="1131" name="Google Shape;1131;p96"/>
            <p:cNvPicPr preferRelativeResize="0"/>
            <p:nvPr/>
          </p:nvPicPr>
          <p:blipFill rotWithShape="1">
            <a:blip r:embed="rId4">
              <a:alphaModFix/>
            </a:blip>
            <a:srcRect b="0" l="0" r="0" t="0"/>
            <a:stretch/>
          </p:blipFill>
          <p:spPr>
            <a:xfrm>
              <a:off x="3373582" y="4444836"/>
              <a:ext cx="1316621" cy="1316621"/>
            </a:xfrm>
            <a:prstGeom prst="rect">
              <a:avLst/>
            </a:prstGeom>
            <a:noFill/>
            <a:ln>
              <a:noFill/>
            </a:ln>
          </p:spPr>
        </p:pic>
        <p:sp>
          <p:nvSpPr>
            <p:cNvPr id="1132" name="Google Shape;1132;p96"/>
            <p:cNvSpPr txBox="1"/>
            <p:nvPr/>
          </p:nvSpPr>
          <p:spPr>
            <a:xfrm>
              <a:off x="3125841" y="5483213"/>
              <a:ext cx="1812103"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en" sz="1200" u="none">
                  <a:solidFill>
                    <a:srgbClr val="000000"/>
                  </a:solidFill>
                  <a:latin typeface="Play"/>
                  <a:ea typeface="Play"/>
                  <a:cs typeface="Play"/>
                  <a:sym typeface="Play"/>
                </a:rPr>
                <a:t>FIFO queue</a:t>
              </a:r>
              <a:endParaRPr sz="1100"/>
            </a:p>
          </p:txBody>
        </p:sp>
        <p:cxnSp>
          <p:nvCxnSpPr>
            <p:cNvPr id="1133" name="Google Shape;1133;p96"/>
            <p:cNvCxnSpPr>
              <a:stCxn id="1131" idx="3"/>
              <a:endCxn id="1134" idx="1"/>
            </p:cNvCxnSpPr>
            <p:nvPr/>
          </p:nvCxnSpPr>
          <p:spPr>
            <a:xfrm>
              <a:off x="4690203" y="5103147"/>
              <a:ext cx="768900" cy="0"/>
            </a:xfrm>
            <a:prstGeom prst="straightConnector1">
              <a:avLst/>
            </a:prstGeom>
            <a:noFill/>
            <a:ln cap="flat" cmpd="sng" w="15875">
              <a:solidFill>
                <a:srgbClr val="000000"/>
              </a:solidFill>
              <a:prstDash val="solid"/>
              <a:miter lim="800000"/>
              <a:headEnd len="sm" w="sm" type="none"/>
              <a:tailEnd len="med" w="med" type="stealth"/>
            </a:ln>
          </p:spPr>
        </p:cxnSp>
        <p:grpSp>
          <p:nvGrpSpPr>
            <p:cNvPr id="1135" name="Google Shape;1135;p96"/>
            <p:cNvGrpSpPr/>
            <p:nvPr/>
          </p:nvGrpSpPr>
          <p:grpSpPr>
            <a:xfrm>
              <a:off x="5459068" y="4809704"/>
              <a:ext cx="586884" cy="876347"/>
              <a:chOff x="2016441" y="2618519"/>
              <a:chExt cx="586884" cy="876347"/>
            </a:xfrm>
          </p:grpSpPr>
          <p:pic>
            <p:nvPicPr>
              <p:cNvPr id="1134" name="Google Shape;1134;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36" name="Google Shape;1136;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3</a:t>
                </a:r>
                <a:endParaRPr sz="1100"/>
              </a:p>
            </p:txBody>
          </p:sp>
        </p:grpSp>
        <p:grpSp>
          <p:nvGrpSpPr>
            <p:cNvPr id="1137" name="Google Shape;1137;p96"/>
            <p:cNvGrpSpPr/>
            <p:nvPr/>
          </p:nvGrpSpPr>
          <p:grpSpPr>
            <a:xfrm>
              <a:off x="6047402" y="4809704"/>
              <a:ext cx="586884" cy="876347"/>
              <a:chOff x="2016441" y="2618519"/>
              <a:chExt cx="586884" cy="876347"/>
            </a:xfrm>
          </p:grpSpPr>
          <p:pic>
            <p:nvPicPr>
              <p:cNvPr id="1138" name="Google Shape;1138;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39" name="Google Shape;1139;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2</a:t>
                </a:r>
                <a:endParaRPr sz="1100"/>
              </a:p>
            </p:txBody>
          </p:sp>
        </p:grpSp>
        <p:grpSp>
          <p:nvGrpSpPr>
            <p:cNvPr id="1140" name="Google Shape;1140;p96"/>
            <p:cNvGrpSpPr/>
            <p:nvPr/>
          </p:nvGrpSpPr>
          <p:grpSpPr>
            <a:xfrm>
              <a:off x="6635736" y="4809704"/>
              <a:ext cx="586884" cy="876347"/>
              <a:chOff x="2016441" y="2618519"/>
              <a:chExt cx="586884" cy="876347"/>
            </a:xfrm>
          </p:grpSpPr>
          <p:pic>
            <p:nvPicPr>
              <p:cNvPr id="1141" name="Google Shape;1141;p96"/>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142" name="Google Shape;1142;p96"/>
              <p:cNvSpPr txBox="1"/>
              <p:nvPr/>
            </p:nvSpPr>
            <p:spPr>
              <a:xfrm>
                <a:off x="2157437" y="315631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1</a:t>
                </a:r>
                <a:endParaRPr sz="1100"/>
              </a:p>
            </p:txBody>
          </p:sp>
        </p:grpSp>
        <p:sp>
          <p:nvSpPr>
            <p:cNvPr id="1143" name="Google Shape;1143;p96"/>
            <p:cNvSpPr txBox="1"/>
            <p:nvPr/>
          </p:nvSpPr>
          <p:spPr>
            <a:xfrm>
              <a:off x="825600" y="4429638"/>
              <a:ext cx="163812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en" sz="1200" u="none">
                  <a:solidFill>
                    <a:srgbClr val="000000"/>
                  </a:solidFill>
                  <a:latin typeface="Play"/>
                  <a:ea typeface="Play"/>
                  <a:cs typeface="Play"/>
                  <a:sym typeface="Play"/>
                </a:rPr>
                <a:t>Messages</a:t>
              </a:r>
              <a:endParaRPr sz="1100"/>
            </a:p>
          </p:txBody>
        </p:sp>
        <p:sp>
          <p:nvSpPr>
            <p:cNvPr id="1144" name="Google Shape;1144;p96"/>
            <p:cNvSpPr txBox="1"/>
            <p:nvPr/>
          </p:nvSpPr>
          <p:spPr>
            <a:xfrm>
              <a:off x="5535783" y="4429638"/>
              <a:ext cx="163812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en" sz="1200" u="none">
                  <a:solidFill>
                    <a:srgbClr val="000000"/>
                  </a:solidFill>
                  <a:latin typeface="Play"/>
                  <a:ea typeface="Play"/>
                  <a:cs typeface="Play"/>
                  <a:sym typeface="Play"/>
                </a:rPr>
                <a:t>Messages</a:t>
              </a:r>
              <a:endParaRPr sz="1100"/>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9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50" name="Google Shape;1150;p97"/>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Queue configuration: Polling type</a:t>
            </a:r>
            <a:endParaRPr/>
          </a:p>
        </p:txBody>
      </p:sp>
      <p:sp>
        <p:nvSpPr>
          <p:cNvPr id="1151" name="Google Shape;1151;p97"/>
          <p:cNvSpPr txBox="1"/>
          <p:nvPr/>
        </p:nvSpPr>
        <p:spPr>
          <a:xfrm>
            <a:off x="2967265" y="825269"/>
            <a:ext cx="3209470" cy="346249"/>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en" sz="1800">
                <a:solidFill>
                  <a:srgbClr val="000000"/>
                </a:solidFill>
                <a:latin typeface="Play"/>
                <a:ea typeface="Play"/>
                <a:cs typeface="Play"/>
                <a:sym typeface="Play"/>
              </a:rPr>
              <a:t>Choose the right polling type.</a:t>
            </a:r>
            <a:endParaRPr sz="1100"/>
          </a:p>
        </p:txBody>
      </p:sp>
      <p:grpSp>
        <p:nvGrpSpPr>
          <p:cNvPr descr="Diagram showing the frequency of responses between a consumer and a queue when using short and long polling. More details in the notes." id="1152" name="Google Shape;1152;p97"/>
          <p:cNvGrpSpPr/>
          <p:nvPr/>
        </p:nvGrpSpPr>
        <p:grpSpPr>
          <a:xfrm>
            <a:off x="2895893" y="1178972"/>
            <a:ext cx="3399935" cy="3657519"/>
            <a:chOff x="3861190" y="1571962"/>
            <a:chExt cx="4533246" cy="4876692"/>
          </a:xfrm>
        </p:grpSpPr>
        <p:sp>
          <p:nvSpPr>
            <p:cNvPr id="1153" name="Google Shape;1153;p97"/>
            <p:cNvSpPr/>
            <p:nvPr/>
          </p:nvSpPr>
          <p:spPr>
            <a:xfrm>
              <a:off x="3861190" y="1571962"/>
              <a:ext cx="2005220" cy="4874557"/>
            </a:xfrm>
            <a:prstGeom prst="rect">
              <a:avLst/>
            </a:prstGeom>
            <a:noFill/>
            <a:ln cap="flat" cmpd="sng" w="15875">
              <a:solidFill>
                <a:srgbClr val="7D8998"/>
              </a:solidFill>
              <a:prstDash val="solid"/>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chemeClr val="accent5"/>
                </a:buClr>
                <a:buSzPts val="1200"/>
                <a:buFont typeface="Play"/>
                <a:buNone/>
              </a:pPr>
              <a:r>
                <a:rPr i="0" lang="en" sz="1200" u="none" cap="none" strike="noStrike">
                  <a:solidFill>
                    <a:schemeClr val="accent5"/>
                  </a:solidFill>
                  <a:latin typeface="Play"/>
                  <a:ea typeface="Play"/>
                  <a:cs typeface="Play"/>
                  <a:sym typeface="Play"/>
                </a:rPr>
                <a:t>Short polling</a:t>
              </a:r>
              <a:endParaRPr sz="1100"/>
            </a:p>
          </p:txBody>
        </p:sp>
        <p:sp>
          <p:nvSpPr>
            <p:cNvPr id="1154" name="Google Shape;1154;p97"/>
            <p:cNvSpPr txBox="1"/>
            <p:nvPr/>
          </p:nvSpPr>
          <p:spPr>
            <a:xfrm>
              <a:off x="4075525" y="1890275"/>
              <a:ext cx="1576551"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Receive message wait time = 0</a:t>
              </a:r>
              <a:endParaRPr sz="1100"/>
            </a:p>
          </p:txBody>
        </p:sp>
        <p:pic>
          <p:nvPicPr>
            <p:cNvPr id="1155" name="Google Shape;1155;p97"/>
            <p:cNvPicPr preferRelativeResize="0"/>
            <p:nvPr/>
          </p:nvPicPr>
          <p:blipFill rotWithShape="1">
            <a:blip r:embed="rId3">
              <a:alphaModFix/>
            </a:blip>
            <a:srcRect b="0" l="0" r="0" t="0"/>
            <a:stretch/>
          </p:blipFill>
          <p:spPr>
            <a:xfrm>
              <a:off x="4164782" y="2437455"/>
              <a:ext cx="1398036" cy="1398036"/>
            </a:xfrm>
            <a:prstGeom prst="rect">
              <a:avLst/>
            </a:prstGeom>
            <a:noFill/>
            <a:ln>
              <a:noFill/>
            </a:ln>
          </p:spPr>
        </p:pic>
        <p:sp>
          <p:nvSpPr>
            <p:cNvPr id="1156" name="Google Shape;1156;p97"/>
            <p:cNvSpPr txBox="1"/>
            <p:nvPr/>
          </p:nvSpPr>
          <p:spPr>
            <a:xfrm>
              <a:off x="4360246" y="3763971"/>
              <a:ext cx="1003307" cy="338554"/>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Consumer</a:t>
              </a:r>
              <a:endParaRPr sz="1100"/>
            </a:p>
          </p:txBody>
        </p:sp>
        <p:cxnSp>
          <p:nvCxnSpPr>
            <p:cNvPr id="1157" name="Google Shape;1157;p97"/>
            <p:cNvCxnSpPr/>
            <p:nvPr/>
          </p:nvCxnSpPr>
          <p:spPr>
            <a:xfrm rot="10800000">
              <a:off x="4360246" y="4096316"/>
              <a:ext cx="0" cy="1416955"/>
            </a:xfrm>
            <a:prstGeom prst="straightConnector1">
              <a:avLst/>
            </a:prstGeom>
            <a:noFill/>
            <a:ln cap="flat" cmpd="sng" w="15875">
              <a:solidFill>
                <a:srgbClr val="000000"/>
              </a:solidFill>
              <a:prstDash val="solid"/>
              <a:miter lim="800000"/>
              <a:headEnd len="med" w="med" type="stealth"/>
              <a:tailEnd len="sm" w="sm" type="none"/>
            </a:ln>
          </p:spPr>
        </p:cxnSp>
        <p:cxnSp>
          <p:nvCxnSpPr>
            <p:cNvPr id="1158" name="Google Shape;1158;p97"/>
            <p:cNvCxnSpPr/>
            <p:nvPr/>
          </p:nvCxnSpPr>
          <p:spPr>
            <a:xfrm rot="10800000">
              <a:off x="4575227" y="4096316"/>
              <a:ext cx="0" cy="1416955"/>
            </a:xfrm>
            <a:prstGeom prst="straightConnector1">
              <a:avLst/>
            </a:prstGeom>
            <a:noFill/>
            <a:ln cap="flat" cmpd="sng" w="15875">
              <a:solidFill>
                <a:srgbClr val="000000"/>
              </a:solidFill>
              <a:prstDash val="solid"/>
              <a:miter lim="800000"/>
              <a:headEnd len="sm" w="sm" type="none"/>
              <a:tailEnd len="med" w="med" type="stealth"/>
            </a:ln>
          </p:spPr>
        </p:cxnSp>
        <p:cxnSp>
          <p:nvCxnSpPr>
            <p:cNvPr id="1159" name="Google Shape;1159;p97"/>
            <p:cNvCxnSpPr/>
            <p:nvPr/>
          </p:nvCxnSpPr>
          <p:spPr>
            <a:xfrm rot="10800000">
              <a:off x="4772999" y="4096316"/>
              <a:ext cx="0" cy="1416955"/>
            </a:xfrm>
            <a:prstGeom prst="straightConnector1">
              <a:avLst/>
            </a:prstGeom>
            <a:noFill/>
            <a:ln cap="flat" cmpd="sng" w="15875">
              <a:solidFill>
                <a:srgbClr val="000000"/>
              </a:solidFill>
              <a:prstDash val="solid"/>
              <a:miter lim="800000"/>
              <a:headEnd len="med" w="med" type="stealth"/>
              <a:tailEnd len="sm" w="sm" type="none"/>
            </a:ln>
          </p:spPr>
        </p:cxnSp>
        <p:cxnSp>
          <p:nvCxnSpPr>
            <p:cNvPr id="1160" name="Google Shape;1160;p97"/>
            <p:cNvCxnSpPr/>
            <p:nvPr/>
          </p:nvCxnSpPr>
          <p:spPr>
            <a:xfrm rot="10800000">
              <a:off x="5014657" y="4096316"/>
              <a:ext cx="0" cy="1416955"/>
            </a:xfrm>
            <a:prstGeom prst="straightConnector1">
              <a:avLst/>
            </a:prstGeom>
            <a:noFill/>
            <a:ln cap="flat" cmpd="sng" w="15875">
              <a:solidFill>
                <a:srgbClr val="000000"/>
              </a:solidFill>
              <a:prstDash val="solid"/>
              <a:miter lim="800000"/>
              <a:headEnd len="sm" w="sm" type="none"/>
              <a:tailEnd len="med" w="med" type="stealth"/>
            </a:ln>
          </p:spPr>
        </p:cxnSp>
        <p:cxnSp>
          <p:nvCxnSpPr>
            <p:cNvPr id="1161" name="Google Shape;1161;p97"/>
            <p:cNvCxnSpPr/>
            <p:nvPr/>
          </p:nvCxnSpPr>
          <p:spPr>
            <a:xfrm rot="10800000">
              <a:off x="5189094" y="4096316"/>
              <a:ext cx="0" cy="1416955"/>
            </a:xfrm>
            <a:prstGeom prst="straightConnector1">
              <a:avLst/>
            </a:prstGeom>
            <a:noFill/>
            <a:ln cap="flat" cmpd="sng" w="15875">
              <a:solidFill>
                <a:srgbClr val="000000"/>
              </a:solidFill>
              <a:prstDash val="solid"/>
              <a:miter lim="800000"/>
              <a:headEnd len="med" w="med" type="stealth"/>
              <a:tailEnd len="sm" w="sm" type="none"/>
            </a:ln>
          </p:spPr>
        </p:cxnSp>
        <p:cxnSp>
          <p:nvCxnSpPr>
            <p:cNvPr id="1162" name="Google Shape;1162;p97"/>
            <p:cNvCxnSpPr/>
            <p:nvPr/>
          </p:nvCxnSpPr>
          <p:spPr>
            <a:xfrm rot="10800000">
              <a:off x="5375333" y="4096316"/>
              <a:ext cx="0" cy="1416955"/>
            </a:xfrm>
            <a:prstGeom prst="straightConnector1">
              <a:avLst/>
            </a:prstGeom>
            <a:noFill/>
            <a:ln cap="flat" cmpd="sng" w="15875">
              <a:solidFill>
                <a:srgbClr val="000000"/>
              </a:solidFill>
              <a:prstDash val="solid"/>
              <a:miter lim="800000"/>
              <a:headEnd len="sm" w="sm" type="none"/>
              <a:tailEnd len="med" w="med" type="stealth"/>
            </a:ln>
          </p:spPr>
        </p:cxnSp>
        <p:pic>
          <p:nvPicPr>
            <p:cNvPr id="1163" name="Google Shape;1163;p97"/>
            <p:cNvPicPr preferRelativeResize="0"/>
            <p:nvPr/>
          </p:nvPicPr>
          <p:blipFill rotWithShape="1">
            <a:blip r:embed="rId4">
              <a:alphaModFix/>
            </a:blip>
            <a:srcRect b="0" l="0" r="0" t="0"/>
            <a:stretch/>
          </p:blipFill>
          <p:spPr>
            <a:xfrm>
              <a:off x="4263368" y="5304956"/>
              <a:ext cx="1200865" cy="1012521"/>
            </a:xfrm>
            <a:prstGeom prst="rect">
              <a:avLst/>
            </a:prstGeom>
            <a:noFill/>
            <a:ln>
              <a:noFill/>
            </a:ln>
          </p:spPr>
        </p:pic>
        <p:sp>
          <p:nvSpPr>
            <p:cNvPr id="1164" name="Google Shape;1164;p97"/>
            <p:cNvSpPr txBox="1"/>
            <p:nvPr/>
          </p:nvSpPr>
          <p:spPr>
            <a:xfrm>
              <a:off x="4460927" y="6110100"/>
              <a:ext cx="805747" cy="338554"/>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Queue</a:t>
              </a:r>
              <a:endParaRPr sz="1100"/>
            </a:p>
          </p:txBody>
        </p:sp>
        <p:sp>
          <p:nvSpPr>
            <p:cNvPr id="1165" name="Google Shape;1165;p97"/>
            <p:cNvSpPr/>
            <p:nvPr/>
          </p:nvSpPr>
          <p:spPr>
            <a:xfrm>
              <a:off x="6389216" y="1571962"/>
              <a:ext cx="2005220" cy="4874788"/>
            </a:xfrm>
            <a:prstGeom prst="rect">
              <a:avLst/>
            </a:prstGeom>
            <a:noFill/>
            <a:ln cap="flat" cmpd="sng" w="15875">
              <a:solidFill>
                <a:srgbClr val="7D8998"/>
              </a:solidFill>
              <a:prstDash val="solid"/>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chemeClr val="accent5"/>
                </a:buClr>
                <a:buSzPts val="1200"/>
                <a:buFont typeface="Play"/>
                <a:buNone/>
              </a:pPr>
              <a:r>
                <a:rPr i="0" lang="en" sz="1200" u="none" cap="none" strike="noStrike">
                  <a:solidFill>
                    <a:schemeClr val="accent5"/>
                  </a:solidFill>
                  <a:latin typeface="Play"/>
                  <a:ea typeface="Play"/>
                  <a:cs typeface="Play"/>
                  <a:sym typeface="Play"/>
                </a:rPr>
                <a:t>Long polling</a:t>
              </a:r>
              <a:endParaRPr sz="1100"/>
            </a:p>
          </p:txBody>
        </p:sp>
        <p:sp>
          <p:nvSpPr>
            <p:cNvPr id="1166" name="Google Shape;1166;p97"/>
            <p:cNvSpPr txBox="1"/>
            <p:nvPr/>
          </p:nvSpPr>
          <p:spPr>
            <a:xfrm>
              <a:off x="6603551" y="1890275"/>
              <a:ext cx="1576551"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Receive message wait time &gt; 0</a:t>
              </a:r>
              <a:endParaRPr sz="1100"/>
            </a:p>
          </p:txBody>
        </p:sp>
        <p:pic>
          <p:nvPicPr>
            <p:cNvPr id="1167" name="Google Shape;1167;p97"/>
            <p:cNvPicPr preferRelativeResize="0"/>
            <p:nvPr/>
          </p:nvPicPr>
          <p:blipFill rotWithShape="1">
            <a:blip r:embed="rId3">
              <a:alphaModFix/>
            </a:blip>
            <a:srcRect b="0" l="0" r="0" t="0"/>
            <a:stretch/>
          </p:blipFill>
          <p:spPr>
            <a:xfrm>
              <a:off x="6692808" y="2435294"/>
              <a:ext cx="1398036" cy="1398036"/>
            </a:xfrm>
            <a:prstGeom prst="rect">
              <a:avLst/>
            </a:prstGeom>
            <a:noFill/>
            <a:ln>
              <a:noFill/>
            </a:ln>
          </p:spPr>
        </p:pic>
        <p:sp>
          <p:nvSpPr>
            <p:cNvPr id="1168" name="Google Shape;1168;p97"/>
            <p:cNvSpPr txBox="1"/>
            <p:nvPr/>
          </p:nvSpPr>
          <p:spPr>
            <a:xfrm>
              <a:off x="6888272" y="3761810"/>
              <a:ext cx="1003307" cy="338554"/>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Consumer</a:t>
              </a:r>
              <a:endParaRPr sz="1100"/>
            </a:p>
          </p:txBody>
        </p:sp>
        <p:cxnSp>
          <p:nvCxnSpPr>
            <p:cNvPr id="1169" name="Google Shape;1169;p97"/>
            <p:cNvCxnSpPr/>
            <p:nvPr/>
          </p:nvCxnSpPr>
          <p:spPr>
            <a:xfrm rot="10800000">
              <a:off x="6888272" y="4094155"/>
              <a:ext cx="0" cy="1416955"/>
            </a:xfrm>
            <a:prstGeom prst="straightConnector1">
              <a:avLst/>
            </a:prstGeom>
            <a:noFill/>
            <a:ln cap="flat" cmpd="sng" w="15875">
              <a:solidFill>
                <a:srgbClr val="000000"/>
              </a:solidFill>
              <a:prstDash val="solid"/>
              <a:miter lim="800000"/>
              <a:headEnd len="med" w="med" type="stealth"/>
              <a:tailEnd len="sm" w="sm" type="none"/>
            </a:ln>
          </p:spPr>
        </p:cxnSp>
        <p:pic>
          <p:nvPicPr>
            <p:cNvPr id="1170" name="Google Shape;1170;p97"/>
            <p:cNvPicPr preferRelativeResize="0"/>
            <p:nvPr/>
          </p:nvPicPr>
          <p:blipFill rotWithShape="1">
            <a:blip r:embed="rId4">
              <a:alphaModFix/>
            </a:blip>
            <a:srcRect b="0" l="0" r="0" t="0"/>
            <a:stretch/>
          </p:blipFill>
          <p:spPr>
            <a:xfrm>
              <a:off x="6791394" y="5302795"/>
              <a:ext cx="1200865" cy="1012521"/>
            </a:xfrm>
            <a:prstGeom prst="rect">
              <a:avLst/>
            </a:prstGeom>
            <a:noFill/>
            <a:ln>
              <a:noFill/>
            </a:ln>
          </p:spPr>
        </p:pic>
        <p:sp>
          <p:nvSpPr>
            <p:cNvPr id="1171" name="Google Shape;1171;p97"/>
            <p:cNvSpPr txBox="1"/>
            <p:nvPr/>
          </p:nvSpPr>
          <p:spPr>
            <a:xfrm>
              <a:off x="6988953" y="6107939"/>
              <a:ext cx="805747" cy="338554"/>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Queue</a:t>
              </a:r>
              <a:endParaRPr sz="1100"/>
            </a:p>
          </p:txBody>
        </p:sp>
        <p:pic>
          <p:nvPicPr>
            <p:cNvPr id="1172" name="Google Shape;1172;p97"/>
            <p:cNvPicPr preferRelativeResize="0"/>
            <p:nvPr/>
          </p:nvPicPr>
          <p:blipFill rotWithShape="1">
            <a:blip r:embed="rId5">
              <a:alphaModFix/>
            </a:blip>
            <a:srcRect b="0" l="0" r="0" t="0"/>
            <a:stretch/>
          </p:blipFill>
          <p:spPr>
            <a:xfrm>
              <a:off x="7070760" y="4367712"/>
              <a:ext cx="638330" cy="638330"/>
            </a:xfrm>
            <a:prstGeom prst="rect">
              <a:avLst/>
            </a:prstGeom>
            <a:noFill/>
            <a:ln>
              <a:noFill/>
            </a:ln>
          </p:spPr>
        </p:pic>
        <p:cxnSp>
          <p:nvCxnSpPr>
            <p:cNvPr id="1173" name="Google Shape;1173;p97"/>
            <p:cNvCxnSpPr/>
            <p:nvPr/>
          </p:nvCxnSpPr>
          <p:spPr>
            <a:xfrm rot="10800000">
              <a:off x="7903359" y="4094155"/>
              <a:ext cx="0" cy="1416955"/>
            </a:xfrm>
            <a:prstGeom prst="straightConnector1">
              <a:avLst/>
            </a:prstGeom>
            <a:noFill/>
            <a:ln cap="flat" cmpd="sng" w="15875">
              <a:solidFill>
                <a:srgbClr val="000000"/>
              </a:solidFill>
              <a:prstDash val="solid"/>
              <a:miter lim="800000"/>
              <a:headEnd len="sm" w="sm" type="none"/>
              <a:tailEnd len="med" w="med" type="stealth"/>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9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9" name="Google Shape;1179;p98"/>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Queue configuration: Message visibility</a:t>
            </a:r>
            <a:endParaRPr/>
          </a:p>
        </p:txBody>
      </p:sp>
      <p:sp>
        <p:nvSpPr>
          <p:cNvPr id="1180" name="Google Shape;1180;p98"/>
          <p:cNvSpPr txBox="1"/>
          <p:nvPr/>
        </p:nvSpPr>
        <p:spPr>
          <a:xfrm>
            <a:off x="2967265" y="877569"/>
            <a:ext cx="3209470" cy="346249"/>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en" sz="1800">
                <a:solidFill>
                  <a:srgbClr val="000000"/>
                </a:solidFill>
                <a:latin typeface="Play"/>
                <a:ea typeface="Play"/>
                <a:cs typeface="Play"/>
                <a:sym typeface="Play"/>
              </a:rPr>
              <a:t>Tune your visibility timeout.</a:t>
            </a:r>
            <a:endParaRPr sz="1100"/>
          </a:p>
        </p:txBody>
      </p:sp>
      <p:grpSp>
        <p:nvGrpSpPr>
          <p:cNvPr descr="Diagram showing the effect of a visibility timeout on two consumers trying to access the same message in a queue. More details in the notes." id="1181" name="Google Shape;1181;p98"/>
          <p:cNvGrpSpPr/>
          <p:nvPr/>
        </p:nvGrpSpPr>
        <p:grpSpPr>
          <a:xfrm>
            <a:off x="2607200" y="1485950"/>
            <a:ext cx="3929599" cy="2814914"/>
            <a:chOff x="704134" y="1601332"/>
            <a:chExt cx="5239466" cy="3753219"/>
          </a:xfrm>
        </p:grpSpPr>
        <p:sp>
          <p:nvSpPr>
            <p:cNvPr id="1182" name="Google Shape;1182;p98"/>
            <p:cNvSpPr/>
            <p:nvPr/>
          </p:nvSpPr>
          <p:spPr>
            <a:xfrm>
              <a:off x="704134" y="1601332"/>
              <a:ext cx="5239466" cy="1907496"/>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Consumer instances</a:t>
              </a:r>
              <a:endParaRPr sz="1100"/>
            </a:p>
          </p:txBody>
        </p:sp>
        <p:pic>
          <p:nvPicPr>
            <p:cNvPr id="1183" name="Google Shape;1183;p98"/>
            <p:cNvPicPr preferRelativeResize="0"/>
            <p:nvPr/>
          </p:nvPicPr>
          <p:blipFill rotWithShape="1">
            <a:blip r:embed="rId3">
              <a:alphaModFix/>
            </a:blip>
            <a:srcRect b="0" l="0" r="0" t="0"/>
            <a:stretch/>
          </p:blipFill>
          <p:spPr>
            <a:xfrm>
              <a:off x="811200" y="1938594"/>
              <a:ext cx="1398036" cy="1398036"/>
            </a:xfrm>
            <a:prstGeom prst="rect">
              <a:avLst/>
            </a:prstGeom>
            <a:noFill/>
            <a:ln>
              <a:noFill/>
            </a:ln>
          </p:spPr>
        </p:pic>
        <p:pic>
          <p:nvPicPr>
            <p:cNvPr id="1184" name="Google Shape;1184;p98"/>
            <p:cNvPicPr preferRelativeResize="0"/>
            <p:nvPr/>
          </p:nvPicPr>
          <p:blipFill rotWithShape="1">
            <a:blip r:embed="rId4">
              <a:alphaModFix/>
            </a:blip>
            <a:srcRect b="0" l="0" r="0" t="0"/>
            <a:stretch/>
          </p:blipFill>
          <p:spPr>
            <a:xfrm>
              <a:off x="1216776" y="2251189"/>
              <a:ext cx="586884" cy="586884"/>
            </a:xfrm>
            <a:prstGeom prst="rect">
              <a:avLst/>
            </a:prstGeom>
            <a:noFill/>
            <a:ln>
              <a:noFill/>
            </a:ln>
          </p:spPr>
        </p:pic>
        <p:sp>
          <p:nvSpPr>
            <p:cNvPr id="1185" name="Google Shape;1185;p98"/>
            <p:cNvSpPr txBox="1"/>
            <p:nvPr/>
          </p:nvSpPr>
          <p:spPr>
            <a:xfrm>
              <a:off x="1357772" y="2788982"/>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1</a:t>
              </a:r>
              <a:endParaRPr sz="1100"/>
            </a:p>
          </p:txBody>
        </p:sp>
        <p:sp>
          <p:nvSpPr>
            <p:cNvPr id="1186" name="Google Shape;1186;p98"/>
            <p:cNvSpPr/>
            <p:nvPr/>
          </p:nvSpPr>
          <p:spPr>
            <a:xfrm>
              <a:off x="977359" y="355050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1</a:t>
              </a:r>
              <a:endParaRPr sz="1100"/>
            </a:p>
          </p:txBody>
        </p:sp>
        <p:cxnSp>
          <p:nvCxnSpPr>
            <p:cNvPr id="1187" name="Google Shape;1187;p98"/>
            <p:cNvCxnSpPr>
              <a:stCxn id="1183" idx="2"/>
              <a:endCxn id="1188" idx="0"/>
            </p:cNvCxnSpPr>
            <p:nvPr/>
          </p:nvCxnSpPr>
          <p:spPr>
            <a:xfrm flipH="1" rot="-5400000">
              <a:off x="1479618" y="3367230"/>
              <a:ext cx="1129500" cy="1068300"/>
            </a:xfrm>
            <a:prstGeom prst="bentConnector3">
              <a:avLst>
                <a:gd fmla="val 16364" name="adj1"/>
              </a:avLst>
            </a:prstGeom>
            <a:noFill/>
            <a:ln cap="flat" cmpd="sng" w="15875">
              <a:solidFill>
                <a:schemeClr val="dk1"/>
              </a:solidFill>
              <a:prstDash val="solid"/>
              <a:round/>
              <a:headEnd len="sm" w="sm" type="none"/>
              <a:tailEnd len="med" w="med" type="stealth"/>
            </a:ln>
          </p:spPr>
        </p:cxnSp>
        <p:sp>
          <p:nvSpPr>
            <p:cNvPr id="1189" name="Google Shape;1189;p98"/>
            <p:cNvSpPr/>
            <p:nvPr/>
          </p:nvSpPr>
          <p:spPr>
            <a:xfrm>
              <a:off x="735823" y="4057337"/>
              <a:ext cx="5207777" cy="1297214"/>
            </a:xfrm>
            <a:prstGeom prst="rect">
              <a:avLst/>
            </a:prstGeom>
            <a:noFill/>
            <a:ln cap="flat" cmpd="sng" w="15875">
              <a:solidFill>
                <a:srgbClr val="E7157B"/>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  Queue</a:t>
              </a:r>
              <a:endParaRPr sz="1100"/>
            </a:p>
          </p:txBody>
        </p:sp>
        <p:pic>
          <p:nvPicPr>
            <p:cNvPr id="1190" name="Google Shape;1190;p98"/>
            <p:cNvPicPr preferRelativeResize="0"/>
            <p:nvPr/>
          </p:nvPicPr>
          <p:blipFill rotWithShape="1">
            <a:blip r:embed="rId5">
              <a:alphaModFix/>
            </a:blip>
            <a:srcRect b="0" l="0" r="0" t="0"/>
            <a:stretch/>
          </p:blipFill>
          <p:spPr>
            <a:xfrm>
              <a:off x="704135" y="3940880"/>
              <a:ext cx="578564" cy="487822"/>
            </a:xfrm>
            <a:prstGeom prst="rect">
              <a:avLst/>
            </a:prstGeom>
            <a:noFill/>
            <a:ln>
              <a:noFill/>
            </a:ln>
          </p:spPr>
        </p:pic>
        <p:pic>
          <p:nvPicPr>
            <p:cNvPr id="1188" name="Google Shape;1188;p98"/>
            <p:cNvPicPr preferRelativeResize="0"/>
            <p:nvPr/>
          </p:nvPicPr>
          <p:blipFill rotWithShape="1">
            <a:blip r:embed="rId4">
              <a:alphaModFix/>
            </a:blip>
            <a:srcRect b="0" l="0" r="0" t="0"/>
            <a:stretch/>
          </p:blipFill>
          <p:spPr>
            <a:xfrm>
              <a:off x="2285186" y="4466175"/>
              <a:ext cx="586884" cy="586884"/>
            </a:xfrm>
            <a:prstGeom prst="rect">
              <a:avLst/>
            </a:prstGeom>
            <a:noFill/>
            <a:ln>
              <a:noFill/>
            </a:ln>
          </p:spPr>
        </p:pic>
        <p:sp>
          <p:nvSpPr>
            <p:cNvPr id="1191" name="Google Shape;1191;p98"/>
            <p:cNvSpPr txBox="1"/>
            <p:nvPr/>
          </p:nvSpPr>
          <p:spPr>
            <a:xfrm>
              <a:off x="2426182" y="5003968"/>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1</a:t>
              </a:r>
              <a:endParaRPr sz="1100"/>
            </a:p>
          </p:txBody>
        </p:sp>
        <p:sp>
          <p:nvSpPr>
            <p:cNvPr id="1192" name="Google Shape;1192;p98"/>
            <p:cNvSpPr/>
            <p:nvPr/>
          </p:nvSpPr>
          <p:spPr>
            <a:xfrm>
              <a:off x="3143235" y="354833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2</a:t>
              </a:r>
              <a:endParaRPr sz="1100"/>
            </a:p>
          </p:txBody>
        </p:sp>
        <p:cxnSp>
          <p:nvCxnSpPr>
            <p:cNvPr id="1193" name="Google Shape;1193;p98"/>
            <p:cNvCxnSpPr>
              <a:endCxn id="1183" idx="3"/>
            </p:cNvCxnSpPr>
            <p:nvPr/>
          </p:nvCxnSpPr>
          <p:spPr>
            <a:xfrm flipH="1" rot="5400000">
              <a:off x="1742136" y="3104712"/>
              <a:ext cx="1529400" cy="595200"/>
            </a:xfrm>
            <a:prstGeom prst="bentConnector2">
              <a:avLst/>
            </a:prstGeom>
            <a:noFill/>
            <a:ln cap="flat" cmpd="sng" w="15875">
              <a:solidFill>
                <a:schemeClr val="dk1"/>
              </a:solidFill>
              <a:prstDash val="solid"/>
              <a:round/>
              <a:headEnd len="sm" w="sm" type="none"/>
              <a:tailEnd len="med" w="med" type="stealth"/>
            </a:ln>
          </p:spPr>
        </p:cxnSp>
        <p:pic>
          <p:nvPicPr>
            <p:cNvPr id="1194" name="Google Shape;1194;p98"/>
            <p:cNvPicPr preferRelativeResize="0"/>
            <p:nvPr/>
          </p:nvPicPr>
          <p:blipFill rotWithShape="1">
            <a:blip r:embed="rId6">
              <a:alphaModFix/>
            </a:blip>
            <a:srcRect b="0" l="0" r="0" t="0"/>
            <a:stretch/>
          </p:blipFill>
          <p:spPr>
            <a:xfrm>
              <a:off x="2829351" y="4057335"/>
              <a:ext cx="638330" cy="638330"/>
            </a:xfrm>
            <a:prstGeom prst="rect">
              <a:avLst/>
            </a:prstGeom>
            <a:noFill/>
            <a:ln>
              <a:noFill/>
            </a:ln>
          </p:spPr>
        </p:pic>
        <p:pic>
          <p:nvPicPr>
            <p:cNvPr id="1195" name="Google Shape;1195;p98"/>
            <p:cNvPicPr preferRelativeResize="0"/>
            <p:nvPr/>
          </p:nvPicPr>
          <p:blipFill rotWithShape="1">
            <a:blip r:embed="rId7">
              <a:alphaModFix/>
            </a:blip>
            <a:srcRect b="0" l="0" r="0" t="0"/>
            <a:stretch/>
          </p:blipFill>
          <p:spPr>
            <a:xfrm>
              <a:off x="3279803" y="4057335"/>
              <a:ext cx="644270" cy="638330"/>
            </a:xfrm>
            <a:prstGeom prst="rect">
              <a:avLst/>
            </a:prstGeom>
            <a:noFill/>
            <a:ln>
              <a:noFill/>
            </a:ln>
          </p:spPr>
        </p:pic>
        <p:pic>
          <p:nvPicPr>
            <p:cNvPr id="1196" name="Google Shape;1196;p98"/>
            <p:cNvPicPr preferRelativeResize="0"/>
            <p:nvPr/>
          </p:nvPicPr>
          <p:blipFill rotWithShape="1">
            <a:blip r:embed="rId3">
              <a:alphaModFix/>
            </a:blip>
            <a:srcRect b="0" l="0" r="0" t="0"/>
            <a:stretch/>
          </p:blipFill>
          <p:spPr>
            <a:xfrm>
              <a:off x="3906308" y="1938594"/>
              <a:ext cx="1398036" cy="1398036"/>
            </a:xfrm>
            <a:prstGeom prst="rect">
              <a:avLst/>
            </a:prstGeom>
            <a:noFill/>
            <a:ln>
              <a:noFill/>
            </a:ln>
          </p:spPr>
        </p:pic>
        <p:cxnSp>
          <p:nvCxnSpPr>
            <p:cNvPr id="1197" name="Google Shape;1197;p98"/>
            <p:cNvCxnSpPr>
              <a:stCxn id="1196" idx="2"/>
              <a:endCxn id="1188" idx="3"/>
            </p:cNvCxnSpPr>
            <p:nvPr/>
          </p:nvCxnSpPr>
          <p:spPr>
            <a:xfrm rot="5400000">
              <a:off x="3027176" y="3181380"/>
              <a:ext cx="1422900" cy="1733400"/>
            </a:xfrm>
            <a:prstGeom prst="bentConnector2">
              <a:avLst/>
            </a:prstGeom>
            <a:noFill/>
            <a:ln cap="flat" cmpd="sng" w="15875">
              <a:solidFill>
                <a:schemeClr val="dk1"/>
              </a:solidFill>
              <a:prstDash val="solid"/>
              <a:round/>
              <a:headEnd len="sm" w="sm" type="none"/>
              <a:tailEnd len="med" w="med" type="stealth"/>
            </a:ln>
          </p:spPr>
        </p:cxnSp>
        <p:sp>
          <p:nvSpPr>
            <p:cNvPr id="1198" name="Google Shape;1198;p98"/>
            <p:cNvSpPr/>
            <p:nvPr/>
          </p:nvSpPr>
          <p:spPr>
            <a:xfrm>
              <a:off x="5152204" y="4753209"/>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3</a:t>
              </a:r>
              <a:endParaRPr sz="1100"/>
            </a:p>
          </p:txBody>
        </p:sp>
        <p:cxnSp>
          <p:nvCxnSpPr>
            <p:cNvPr id="1199" name="Google Shape;1199;p98"/>
            <p:cNvCxnSpPr/>
            <p:nvPr/>
          </p:nvCxnSpPr>
          <p:spPr>
            <a:xfrm flipH="1" rot="10800000">
              <a:off x="2872070" y="3333370"/>
              <a:ext cx="1984500" cy="1630800"/>
            </a:xfrm>
            <a:prstGeom prst="bentConnector2">
              <a:avLst/>
            </a:prstGeom>
            <a:noFill/>
            <a:ln cap="flat" cmpd="sng" w="15875">
              <a:solidFill>
                <a:schemeClr val="dk1"/>
              </a:solidFill>
              <a:prstDash val="solid"/>
              <a:round/>
              <a:headEnd len="sm" w="sm" type="none"/>
              <a:tailEnd len="med" w="med" type="stealth"/>
            </a:ln>
          </p:spPr>
        </p:cxnSp>
        <p:sp>
          <p:nvSpPr>
            <p:cNvPr id="1200" name="Google Shape;1200;p98"/>
            <p:cNvSpPr/>
            <p:nvPr/>
          </p:nvSpPr>
          <p:spPr>
            <a:xfrm>
              <a:off x="4601496" y="4712252"/>
              <a:ext cx="510961" cy="510961"/>
            </a:xfrm>
            <a:prstGeom prst="mathMultiply">
              <a:avLst>
                <a:gd fmla="val 23520" name="adj1"/>
              </a:avLst>
            </a:prstGeom>
            <a:solidFill>
              <a:srgbClr val="FF0000"/>
            </a:solid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pic>
          <p:nvPicPr>
            <p:cNvPr id="1201" name="Google Shape;1201;p98"/>
            <p:cNvPicPr preferRelativeResize="0"/>
            <p:nvPr/>
          </p:nvPicPr>
          <p:blipFill rotWithShape="1">
            <a:blip r:embed="rId4">
              <a:alphaModFix/>
            </a:blip>
            <a:srcRect b="0" l="0" r="0" t="0"/>
            <a:stretch/>
          </p:blipFill>
          <p:spPr>
            <a:xfrm>
              <a:off x="1105724" y="4466175"/>
              <a:ext cx="586884" cy="586884"/>
            </a:xfrm>
            <a:prstGeom prst="rect">
              <a:avLst/>
            </a:prstGeom>
            <a:noFill/>
            <a:ln>
              <a:noFill/>
            </a:ln>
          </p:spPr>
        </p:pic>
        <p:sp>
          <p:nvSpPr>
            <p:cNvPr id="1202" name="Google Shape;1202;p98"/>
            <p:cNvSpPr txBox="1"/>
            <p:nvPr/>
          </p:nvSpPr>
          <p:spPr>
            <a:xfrm>
              <a:off x="1246720" y="5003968"/>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3</a:t>
              </a:r>
              <a:endParaRPr sz="1100"/>
            </a:p>
          </p:txBody>
        </p:sp>
        <p:pic>
          <p:nvPicPr>
            <p:cNvPr id="1203" name="Google Shape;1203;p98"/>
            <p:cNvPicPr preferRelativeResize="0"/>
            <p:nvPr/>
          </p:nvPicPr>
          <p:blipFill rotWithShape="1">
            <a:blip r:embed="rId4">
              <a:alphaModFix/>
            </a:blip>
            <a:srcRect b="0" l="0" r="0" t="0"/>
            <a:stretch/>
          </p:blipFill>
          <p:spPr>
            <a:xfrm>
              <a:off x="1695455" y="4466175"/>
              <a:ext cx="586884" cy="586884"/>
            </a:xfrm>
            <a:prstGeom prst="rect">
              <a:avLst/>
            </a:prstGeom>
            <a:noFill/>
            <a:ln>
              <a:noFill/>
            </a:ln>
          </p:spPr>
        </p:pic>
        <p:sp>
          <p:nvSpPr>
            <p:cNvPr id="1204" name="Google Shape;1204;p98"/>
            <p:cNvSpPr txBox="1"/>
            <p:nvPr/>
          </p:nvSpPr>
          <p:spPr>
            <a:xfrm>
              <a:off x="1836451" y="5003968"/>
              <a:ext cx="304892"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Play"/>
                  <a:ea typeface="Play"/>
                  <a:cs typeface="Play"/>
                  <a:sym typeface="Play"/>
                </a:rPr>
                <a:t>2</a:t>
              </a:r>
              <a:endParaRPr sz="1100"/>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99"/>
          <p:cNvSpPr txBox="1"/>
          <p:nvPr>
            <p:ph idx="12" type="sldNum"/>
          </p:nvPr>
        </p:nvSpPr>
        <p:spPr>
          <a:xfrm>
            <a:off x="8635473"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0" name="Google Shape;1210;p99"/>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How SQS message queueing works</a:t>
            </a:r>
            <a:endParaRPr/>
          </a:p>
        </p:txBody>
      </p:sp>
      <p:grpSp>
        <p:nvGrpSpPr>
          <p:cNvPr descr="Diagram showing the flow of a message through a queue as it is created, processed, and deleted. More details in the notes." id="1211" name="Google Shape;1211;p99"/>
          <p:cNvGrpSpPr/>
          <p:nvPr/>
        </p:nvGrpSpPr>
        <p:grpSpPr>
          <a:xfrm>
            <a:off x="261045" y="876562"/>
            <a:ext cx="8817478" cy="3983954"/>
            <a:chOff x="348060" y="1085619"/>
            <a:chExt cx="11756637" cy="5311939"/>
          </a:xfrm>
        </p:grpSpPr>
        <p:sp>
          <p:nvSpPr>
            <p:cNvPr id="1212" name="Google Shape;1212;p99"/>
            <p:cNvSpPr/>
            <p:nvPr/>
          </p:nvSpPr>
          <p:spPr>
            <a:xfrm>
              <a:off x="348060" y="1741291"/>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1</a:t>
              </a:r>
              <a:endParaRPr sz="1100"/>
            </a:p>
          </p:txBody>
        </p:sp>
        <p:pic>
          <p:nvPicPr>
            <p:cNvPr id="1213" name="Google Shape;1213;p99"/>
            <p:cNvPicPr preferRelativeResize="0"/>
            <p:nvPr/>
          </p:nvPicPr>
          <p:blipFill rotWithShape="1">
            <a:blip r:embed="rId3">
              <a:alphaModFix/>
            </a:blip>
            <a:srcRect b="0" l="0" r="0" t="0"/>
            <a:stretch/>
          </p:blipFill>
          <p:spPr>
            <a:xfrm>
              <a:off x="973544" y="1548201"/>
              <a:ext cx="843380" cy="843380"/>
            </a:xfrm>
            <a:prstGeom prst="rect">
              <a:avLst/>
            </a:prstGeom>
            <a:noFill/>
            <a:ln>
              <a:noFill/>
            </a:ln>
          </p:spPr>
        </p:pic>
        <p:sp>
          <p:nvSpPr>
            <p:cNvPr id="1214" name="Google Shape;1214;p99"/>
            <p:cNvSpPr txBox="1"/>
            <p:nvPr/>
          </p:nvSpPr>
          <p:spPr>
            <a:xfrm>
              <a:off x="858659" y="2373673"/>
              <a:ext cx="107315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Producer</a:t>
              </a:r>
              <a:endParaRPr sz="1100"/>
            </a:p>
          </p:txBody>
        </p:sp>
        <p:cxnSp>
          <p:nvCxnSpPr>
            <p:cNvPr id="1215" name="Google Shape;1215;p99"/>
            <p:cNvCxnSpPr>
              <a:stCxn id="1213" idx="3"/>
              <a:endCxn id="1216" idx="1"/>
            </p:cNvCxnSpPr>
            <p:nvPr/>
          </p:nvCxnSpPr>
          <p:spPr>
            <a:xfrm>
              <a:off x="1816924" y="1969891"/>
              <a:ext cx="1195500" cy="0"/>
            </a:xfrm>
            <a:prstGeom prst="straightConnector1">
              <a:avLst/>
            </a:prstGeom>
            <a:noFill/>
            <a:ln cap="flat" cmpd="sng" w="15875">
              <a:solidFill>
                <a:srgbClr val="000000"/>
              </a:solidFill>
              <a:prstDash val="solid"/>
              <a:miter lim="800000"/>
              <a:headEnd len="sm" w="sm" type="none"/>
              <a:tailEnd len="med" w="med" type="stealth"/>
            </a:ln>
          </p:spPr>
        </p:cxnSp>
        <p:sp>
          <p:nvSpPr>
            <p:cNvPr id="1217" name="Google Shape;1217;p99"/>
            <p:cNvSpPr txBox="1"/>
            <p:nvPr/>
          </p:nvSpPr>
          <p:spPr>
            <a:xfrm>
              <a:off x="1852254" y="1985154"/>
              <a:ext cx="1133718"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Send message</a:t>
              </a:r>
              <a:endParaRPr sz="1100"/>
            </a:p>
          </p:txBody>
        </p:sp>
        <p:pic>
          <p:nvPicPr>
            <p:cNvPr id="1218" name="Google Shape;1218;p99"/>
            <p:cNvPicPr preferRelativeResize="0"/>
            <p:nvPr/>
          </p:nvPicPr>
          <p:blipFill rotWithShape="1">
            <a:blip r:embed="rId4">
              <a:alphaModFix/>
            </a:blip>
            <a:srcRect b="0" l="0" r="0" t="0"/>
            <a:stretch/>
          </p:blipFill>
          <p:spPr>
            <a:xfrm>
              <a:off x="2186006" y="1421534"/>
              <a:ext cx="457200" cy="457200"/>
            </a:xfrm>
            <a:prstGeom prst="rect">
              <a:avLst/>
            </a:prstGeom>
            <a:noFill/>
            <a:ln>
              <a:noFill/>
            </a:ln>
          </p:spPr>
        </p:pic>
        <p:pic>
          <p:nvPicPr>
            <p:cNvPr id="1216" name="Google Shape;1216;p99"/>
            <p:cNvPicPr preferRelativeResize="0"/>
            <p:nvPr/>
          </p:nvPicPr>
          <p:blipFill rotWithShape="1">
            <a:blip r:embed="rId5">
              <a:alphaModFix/>
            </a:blip>
            <a:srcRect b="0" l="0" r="0" t="0"/>
            <a:stretch/>
          </p:blipFill>
          <p:spPr>
            <a:xfrm>
              <a:off x="3012289" y="1548202"/>
              <a:ext cx="843379" cy="843379"/>
            </a:xfrm>
            <a:prstGeom prst="rect">
              <a:avLst/>
            </a:prstGeom>
            <a:noFill/>
            <a:ln>
              <a:noFill/>
            </a:ln>
          </p:spPr>
        </p:pic>
        <p:sp>
          <p:nvSpPr>
            <p:cNvPr id="1219" name="Google Shape;1219;p99"/>
            <p:cNvSpPr txBox="1"/>
            <p:nvPr/>
          </p:nvSpPr>
          <p:spPr>
            <a:xfrm>
              <a:off x="2921058" y="2222304"/>
              <a:ext cx="102584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Queue</a:t>
              </a:r>
              <a:endParaRPr sz="1100"/>
            </a:p>
          </p:txBody>
        </p:sp>
        <p:sp>
          <p:nvSpPr>
            <p:cNvPr id="1220" name="Google Shape;1220;p99"/>
            <p:cNvSpPr/>
            <p:nvPr/>
          </p:nvSpPr>
          <p:spPr>
            <a:xfrm>
              <a:off x="4116422" y="1085619"/>
              <a:ext cx="3612419" cy="1791916"/>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lang="en" sz="1200">
                  <a:solidFill>
                    <a:srgbClr val="000000"/>
                  </a:solidFill>
                  <a:latin typeface="Play"/>
                  <a:ea typeface="Play"/>
                  <a:cs typeface="Play"/>
                  <a:sym typeface="Play"/>
                </a:rPr>
                <a:t>SQS queue servers and messages</a:t>
              </a:r>
              <a:endParaRPr b="0" i="0" sz="1200" u="none" cap="none" strike="noStrike">
                <a:solidFill>
                  <a:srgbClr val="000000"/>
                </a:solidFill>
                <a:latin typeface="Play"/>
                <a:ea typeface="Play"/>
                <a:cs typeface="Play"/>
                <a:sym typeface="Play"/>
              </a:endParaRPr>
            </a:p>
          </p:txBody>
        </p:sp>
        <p:cxnSp>
          <p:nvCxnSpPr>
            <p:cNvPr id="1221" name="Google Shape;1221;p99"/>
            <p:cNvCxnSpPr/>
            <p:nvPr/>
          </p:nvCxnSpPr>
          <p:spPr>
            <a:xfrm>
              <a:off x="3855668" y="1969892"/>
              <a:ext cx="760500" cy="511500"/>
            </a:xfrm>
            <a:prstGeom prst="bentConnector4">
              <a:avLst>
                <a:gd fmla="val 16363" name="adj1"/>
                <a:gd fmla="val 128437" name="adj2"/>
              </a:avLst>
            </a:prstGeom>
            <a:noFill/>
            <a:ln cap="flat" cmpd="sng" w="15875">
              <a:solidFill>
                <a:srgbClr val="000000"/>
              </a:solidFill>
              <a:prstDash val="dash"/>
              <a:miter lim="800000"/>
              <a:headEnd len="sm" w="sm" type="none"/>
              <a:tailEnd len="med" w="med" type="stealth"/>
            </a:ln>
          </p:spPr>
        </p:cxnSp>
        <p:grpSp>
          <p:nvGrpSpPr>
            <p:cNvPr id="1222" name="Google Shape;1222;p99"/>
            <p:cNvGrpSpPr/>
            <p:nvPr/>
          </p:nvGrpSpPr>
          <p:grpSpPr>
            <a:xfrm>
              <a:off x="4267613" y="1472622"/>
              <a:ext cx="706890" cy="1002172"/>
              <a:chOff x="4669400" y="1444912"/>
              <a:chExt cx="706890" cy="1002172"/>
            </a:xfrm>
          </p:grpSpPr>
          <p:sp>
            <p:nvSpPr>
              <p:cNvPr id="1223" name="Google Shape;1223;p99"/>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24" name="Google Shape;1224;p99"/>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pic>
            <p:nvPicPr>
              <p:cNvPr id="1225" name="Google Shape;1225;p99"/>
              <p:cNvPicPr preferRelativeResize="0"/>
              <p:nvPr/>
            </p:nvPicPr>
            <p:blipFill rotWithShape="1">
              <a:blip r:embed="rId4">
                <a:alphaModFix/>
              </a:blip>
              <a:srcRect b="0" l="0" r="0" t="0"/>
              <a:stretch/>
            </p:blipFill>
            <p:spPr>
              <a:xfrm>
                <a:off x="4794245" y="1850693"/>
                <a:ext cx="457200" cy="457200"/>
              </a:xfrm>
              <a:prstGeom prst="rect">
                <a:avLst/>
              </a:prstGeom>
              <a:noFill/>
              <a:ln>
                <a:noFill/>
              </a:ln>
            </p:spPr>
          </p:pic>
        </p:grpSp>
        <p:cxnSp>
          <p:nvCxnSpPr>
            <p:cNvPr id="1226" name="Google Shape;1226;p99"/>
            <p:cNvCxnSpPr/>
            <p:nvPr/>
          </p:nvCxnSpPr>
          <p:spPr>
            <a:xfrm>
              <a:off x="3855668" y="1969892"/>
              <a:ext cx="1627500" cy="511500"/>
            </a:xfrm>
            <a:prstGeom prst="bentConnector4">
              <a:avLst>
                <a:gd fmla="val 7378" name="adj1"/>
                <a:gd fmla="val 128437" name="adj2"/>
              </a:avLst>
            </a:prstGeom>
            <a:noFill/>
            <a:ln cap="flat" cmpd="sng" w="15875">
              <a:solidFill>
                <a:srgbClr val="000000"/>
              </a:solidFill>
              <a:prstDash val="dash"/>
              <a:miter lim="800000"/>
              <a:headEnd len="sm" w="sm" type="none"/>
              <a:tailEnd len="med" w="med" type="stealth"/>
            </a:ln>
          </p:spPr>
        </p:cxnSp>
        <p:grpSp>
          <p:nvGrpSpPr>
            <p:cNvPr id="1227" name="Google Shape;1227;p99"/>
            <p:cNvGrpSpPr/>
            <p:nvPr/>
          </p:nvGrpSpPr>
          <p:grpSpPr>
            <a:xfrm>
              <a:off x="5112143" y="1472622"/>
              <a:ext cx="706890" cy="1002172"/>
              <a:chOff x="4669400" y="1444912"/>
              <a:chExt cx="706890" cy="1002172"/>
            </a:xfrm>
          </p:grpSpPr>
          <p:sp>
            <p:nvSpPr>
              <p:cNvPr id="1228" name="Google Shape;1228;p99"/>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29" name="Google Shape;1229;p99"/>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pic>
            <p:nvPicPr>
              <p:cNvPr id="1230" name="Google Shape;1230;p99"/>
              <p:cNvPicPr preferRelativeResize="0"/>
              <p:nvPr/>
            </p:nvPicPr>
            <p:blipFill rotWithShape="1">
              <a:blip r:embed="rId4">
                <a:alphaModFix/>
              </a:blip>
              <a:srcRect b="0" l="0" r="0" t="0"/>
              <a:stretch/>
            </p:blipFill>
            <p:spPr>
              <a:xfrm>
                <a:off x="4794245" y="1850693"/>
                <a:ext cx="457200" cy="457200"/>
              </a:xfrm>
              <a:prstGeom prst="rect">
                <a:avLst/>
              </a:prstGeom>
              <a:noFill/>
              <a:ln>
                <a:noFill/>
              </a:ln>
            </p:spPr>
          </p:pic>
        </p:grpSp>
        <p:grpSp>
          <p:nvGrpSpPr>
            <p:cNvPr id="1231" name="Google Shape;1231;p99"/>
            <p:cNvGrpSpPr/>
            <p:nvPr/>
          </p:nvGrpSpPr>
          <p:grpSpPr>
            <a:xfrm>
              <a:off x="5942016" y="1472622"/>
              <a:ext cx="706890" cy="1002172"/>
              <a:chOff x="4669400" y="1444912"/>
              <a:chExt cx="706890" cy="1002172"/>
            </a:xfrm>
          </p:grpSpPr>
          <p:sp>
            <p:nvSpPr>
              <p:cNvPr id="1232" name="Google Shape;1232;p99"/>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33" name="Google Shape;1233;p99"/>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cxnSp>
          <p:nvCxnSpPr>
            <p:cNvPr id="1234" name="Google Shape;1234;p99"/>
            <p:cNvCxnSpPr/>
            <p:nvPr/>
          </p:nvCxnSpPr>
          <p:spPr>
            <a:xfrm>
              <a:off x="3855668" y="1969892"/>
              <a:ext cx="3361500" cy="511500"/>
            </a:xfrm>
            <a:prstGeom prst="bentConnector4">
              <a:avLst>
                <a:gd fmla="val 3697" name="adj1"/>
                <a:gd fmla="val 128437" name="adj2"/>
              </a:avLst>
            </a:prstGeom>
            <a:noFill/>
            <a:ln cap="flat" cmpd="sng" w="15875">
              <a:solidFill>
                <a:srgbClr val="000000"/>
              </a:solidFill>
              <a:prstDash val="dash"/>
              <a:miter lim="800000"/>
              <a:headEnd len="sm" w="sm" type="none"/>
              <a:tailEnd len="med" w="med" type="stealth"/>
            </a:ln>
          </p:spPr>
        </p:cxnSp>
        <p:grpSp>
          <p:nvGrpSpPr>
            <p:cNvPr id="1235" name="Google Shape;1235;p99"/>
            <p:cNvGrpSpPr/>
            <p:nvPr/>
          </p:nvGrpSpPr>
          <p:grpSpPr>
            <a:xfrm>
              <a:off x="6818866" y="1472622"/>
              <a:ext cx="706890" cy="1002172"/>
              <a:chOff x="4669400" y="1444912"/>
              <a:chExt cx="706890" cy="1002172"/>
            </a:xfrm>
          </p:grpSpPr>
          <p:sp>
            <p:nvSpPr>
              <p:cNvPr id="1236" name="Google Shape;1236;p99"/>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37" name="Google Shape;1237;p99"/>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pic>
            <p:nvPicPr>
              <p:cNvPr id="1238" name="Google Shape;1238;p99"/>
              <p:cNvPicPr preferRelativeResize="0"/>
              <p:nvPr/>
            </p:nvPicPr>
            <p:blipFill rotWithShape="1">
              <a:blip r:embed="rId4">
                <a:alphaModFix/>
              </a:blip>
              <a:srcRect b="0" l="0" r="0" t="0"/>
              <a:stretch/>
            </p:blipFill>
            <p:spPr>
              <a:xfrm>
                <a:off x="4794245" y="1850693"/>
                <a:ext cx="457200" cy="457200"/>
              </a:xfrm>
              <a:prstGeom prst="rect">
                <a:avLst/>
              </a:prstGeom>
              <a:noFill/>
              <a:ln>
                <a:noFill/>
              </a:ln>
            </p:spPr>
          </p:pic>
        </p:grpSp>
        <p:pic>
          <p:nvPicPr>
            <p:cNvPr id="1239" name="Google Shape;1239;p99"/>
            <p:cNvPicPr preferRelativeResize="0"/>
            <p:nvPr/>
          </p:nvPicPr>
          <p:blipFill rotWithShape="1">
            <a:blip r:embed="rId7">
              <a:alphaModFix/>
            </a:blip>
            <a:srcRect b="0" l="0" r="0" t="0"/>
            <a:stretch/>
          </p:blipFill>
          <p:spPr>
            <a:xfrm>
              <a:off x="9008662" y="1548201"/>
              <a:ext cx="843380" cy="843380"/>
            </a:xfrm>
            <a:prstGeom prst="rect">
              <a:avLst/>
            </a:prstGeom>
            <a:noFill/>
            <a:ln>
              <a:noFill/>
            </a:ln>
          </p:spPr>
        </p:pic>
        <p:sp>
          <p:nvSpPr>
            <p:cNvPr id="1240" name="Google Shape;1240;p99"/>
            <p:cNvSpPr txBox="1"/>
            <p:nvPr/>
          </p:nvSpPr>
          <p:spPr>
            <a:xfrm>
              <a:off x="8780977" y="2362348"/>
              <a:ext cx="1298749"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Consumer</a:t>
              </a:r>
              <a:endParaRPr sz="1100"/>
            </a:p>
          </p:txBody>
        </p:sp>
        <p:sp>
          <p:nvSpPr>
            <p:cNvPr id="1241" name="Google Shape;1241;p99"/>
            <p:cNvSpPr/>
            <p:nvPr/>
          </p:nvSpPr>
          <p:spPr>
            <a:xfrm>
              <a:off x="348060" y="368916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2</a:t>
              </a:r>
              <a:endParaRPr sz="1100"/>
            </a:p>
          </p:txBody>
        </p:sp>
        <p:pic>
          <p:nvPicPr>
            <p:cNvPr id="1242" name="Google Shape;1242;p99"/>
            <p:cNvPicPr preferRelativeResize="0"/>
            <p:nvPr/>
          </p:nvPicPr>
          <p:blipFill rotWithShape="1">
            <a:blip r:embed="rId3">
              <a:alphaModFix/>
            </a:blip>
            <a:srcRect b="0" l="0" r="0" t="0"/>
            <a:stretch/>
          </p:blipFill>
          <p:spPr>
            <a:xfrm>
              <a:off x="973544" y="3496077"/>
              <a:ext cx="843380" cy="843380"/>
            </a:xfrm>
            <a:prstGeom prst="rect">
              <a:avLst/>
            </a:prstGeom>
            <a:noFill/>
            <a:ln>
              <a:noFill/>
            </a:ln>
          </p:spPr>
        </p:pic>
        <p:sp>
          <p:nvSpPr>
            <p:cNvPr id="1243" name="Google Shape;1243;p99"/>
            <p:cNvSpPr txBox="1"/>
            <p:nvPr/>
          </p:nvSpPr>
          <p:spPr>
            <a:xfrm>
              <a:off x="858659" y="4321549"/>
              <a:ext cx="107315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Producer</a:t>
              </a:r>
              <a:endParaRPr sz="1100"/>
            </a:p>
          </p:txBody>
        </p:sp>
        <p:pic>
          <p:nvPicPr>
            <p:cNvPr id="1244" name="Google Shape;1244;p99"/>
            <p:cNvPicPr preferRelativeResize="0"/>
            <p:nvPr/>
          </p:nvPicPr>
          <p:blipFill rotWithShape="1">
            <a:blip r:embed="rId5">
              <a:alphaModFix/>
            </a:blip>
            <a:srcRect b="0" l="0" r="0" t="0"/>
            <a:stretch/>
          </p:blipFill>
          <p:spPr>
            <a:xfrm>
              <a:off x="3012289" y="3496078"/>
              <a:ext cx="843379" cy="843379"/>
            </a:xfrm>
            <a:prstGeom prst="rect">
              <a:avLst/>
            </a:prstGeom>
            <a:noFill/>
            <a:ln>
              <a:noFill/>
            </a:ln>
          </p:spPr>
        </p:pic>
        <p:sp>
          <p:nvSpPr>
            <p:cNvPr id="1245" name="Google Shape;1245;p99"/>
            <p:cNvSpPr txBox="1"/>
            <p:nvPr/>
          </p:nvSpPr>
          <p:spPr>
            <a:xfrm>
              <a:off x="2921058" y="4170180"/>
              <a:ext cx="102584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Queue</a:t>
              </a:r>
              <a:endParaRPr sz="1100"/>
            </a:p>
          </p:txBody>
        </p:sp>
        <p:sp>
          <p:nvSpPr>
            <p:cNvPr id="1246" name="Google Shape;1246;p99"/>
            <p:cNvSpPr/>
            <p:nvPr/>
          </p:nvSpPr>
          <p:spPr>
            <a:xfrm>
              <a:off x="4116422" y="3033495"/>
              <a:ext cx="3612419" cy="1548420"/>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SQS queue servers and messages</a:t>
              </a:r>
              <a:endParaRPr b="0" i="0" sz="1200" u="none" cap="none" strike="noStrike">
                <a:solidFill>
                  <a:srgbClr val="000000"/>
                </a:solidFill>
                <a:latin typeface="Play"/>
                <a:ea typeface="Play"/>
                <a:cs typeface="Play"/>
                <a:sym typeface="Play"/>
              </a:endParaRPr>
            </a:p>
          </p:txBody>
        </p:sp>
        <p:grpSp>
          <p:nvGrpSpPr>
            <p:cNvPr id="1247" name="Google Shape;1247;p99"/>
            <p:cNvGrpSpPr/>
            <p:nvPr/>
          </p:nvGrpSpPr>
          <p:grpSpPr>
            <a:xfrm>
              <a:off x="4263002" y="3416239"/>
              <a:ext cx="717532" cy="1034520"/>
              <a:chOff x="8196047" y="1411178"/>
              <a:chExt cx="717532" cy="1034520"/>
            </a:xfrm>
          </p:grpSpPr>
          <p:sp>
            <p:nvSpPr>
              <p:cNvPr id="1248" name="Google Shape;1248;p99"/>
              <p:cNvSpPr/>
              <p:nvPr/>
            </p:nvSpPr>
            <p:spPr>
              <a:xfrm>
                <a:off x="8196047" y="1411178"/>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49" name="Google Shape;1249;p99"/>
              <p:cNvPicPr preferRelativeResize="0"/>
              <p:nvPr/>
            </p:nvPicPr>
            <p:blipFill rotWithShape="1">
              <a:blip r:embed="rId6">
                <a:alphaModFix/>
              </a:blip>
              <a:srcRect b="0" l="0" r="0" t="0"/>
              <a:stretch/>
            </p:blipFill>
            <p:spPr>
              <a:xfrm>
                <a:off x="8196047" y="1411178"/>
                <a:ext cx="381000" cy="381000"/>
              </a:xfrm>
              <a:prstGeom prst="rect">
                <a:avLst/>
              </a:prstGeom>
              <a:noFill/>
              <a:ln>
                <a:noFill/>
              </a:ln>
            </p:spPr>
          </p:pic>
          <p:pic>
            <p:nvPicPr>
              <p:cNvPr id="1250" name="Google Shape;1250;p99"/>
              <p:cNvPicPr preferRelativeResize="0"/>
              <p:nvPr/>
            </p:nvPicPr>
            <p:blipFill rotWithShape="1">
              <a:blip r:embed="rId4">
                <a:alphaModFix/>
              </a:blip>
              <a:srcRect b="0" l="0" r="0" t="0"/>
              <a:stretch/>
            </p:blipFill>
            <p:spPr>
              <a:xfrm>
                <a:off x="8320892" y="1816959"/>
                <a:ext cx="457200" cy="457200"/>
              </a:xfrm>
              <a:prstGeom prst="rect">
                <a:avLst/>
              </a:prstGeom>
              <a:noFill/>
              <a:ln>
                <a:noFill/>
              </a:ln>
            </p:spPr>
          </p:pic>
          <p:pic>
            <p:nvPicPr>
              <p:cNvPr id="1251" name="Google Shape;1251;p99"/>
              <p:cNvPicPr preferRelativeResize="0"/>
              <p:nvPr/>
            </p:nvPicPr>
            <p:blipFill rotWithShape="1">
              <a:blip r:embed="rId8">
                <a:alphaModFix/>
              </a:blip>
              <a:srcRect b="0" l="0" r="0" t="0"/>
              <a:stretch/>
            </p:blipFill>
            <p:spPr>
              <a:xfrm>
                <a:off x="8518816" y="2054575"/>
                <a:ext cx="394763" cy="391123"/>
              </a:xfrm>
              <a:prstGeom prst="rect">
                <a:avLst/>
              </a:prstGeom>
              <a:noFill/>
              <a:ln>
                <a:noFill/>
              </a:ln>
            </p:spPr>
          </p:pic>
        </p:grpSp>
        <p:grpSp>
          <p:nvGrpSpPr>
            <p:cNvPr id="1252" name="Google Shape;1252;p99"/>
            <p:cNvGrpSpPr/>
            <p:nvPr/>
          </p:nvGrpSpPr>
          <p:grpSpPr>
            <a:xfrm>
              <a:off x="5112209" y="3416239"/>
              <a:ext cx="717532" cy="1034520"/>
              <a:chOff x="8196047" y="1411178"/>
              <a:chExt cx="717532" cy="1034520"/>
            </a:xfrm>
          </p:grpSpPr>
          <p:sp>
            <p:nvSpPr>
              <p:cNvPr id="1253" name="Google Shape;1253;p99"/>
              <p:cNvSpPr/>
              <p:nvPr/>
            </p:nvSpPr>
            <p:spPr>
              <a:xfrm>
                <a:off x="8196047" y="1411178"/>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54" name="Google Shape;1254;p99"/>
              <p:cNvPicPr preferRelativeResize="0"/>
              <p:nvPr/>
            </p:nvPicPr>
            <p:blipFill rotWithShape="1">
              <a:blip r:embed="rId6">
                <a:alphaModFix/>
              </a:blip>
              <a:srcRect b="0" l="0" r="0" t="0"/>
              <a:stretch/>
            </p:blipFill>
            <p:spPr>
              <a:xfrm>
                <a:off x="8196047" y="1411178"/>
                <a:ext cx="381000" cy="381000"/>
              </a:xfrm>
              <a:prstGeom prst="rect">
                <a:avLst/>
              </a:prstGeom>
              <a:noFill/>
              <a:ln>
                <a:noFill/>
              </a:ln>
            </p:spPr>
          </p:pic>
          <p:pic>
            <p:nvPicPr>
              <p:cNvPr id="1255" name="Google Shape;1255;p99"/>
              <p:cNvPicPr preferRelativeResize="0"/>
              <p:nvPr/>
            </p:nvPicPr>
            <p:blipFill rotWithShape="1">
              <a:blip r:embed="rId4">
                <a:alphaModFix/>
              </a:blip>
              <a:srcRect b="0" l="0" r="0" t="0"/>
              <a:stretch/>
            </p:blipFill>
            <p:spPr>
              <a:xfrm>
                <a:off x="8320892" y="1816959"/>
                <a:ext cx="457200" cy="457200"/>
              </a:xfrm>
              <a:prstGeom prst="rect">
                <a:avLst/>
              </a:prstGeom>
              <a:noFill/>
              <a:ln>
                <a:noFill/>
              </a:ln>
            </p:spPr>
          </p:pic>
          <p:pic>
            <p:nvPicPr>
              <p:cNvPr id="1256" name="Google Shape;1256;p99"/>
              <p:cNvPicPr preferRelativeResize="0"/>
              <p:nvPr/>
            </p:nvPicPr>
            <p:blipFill rotWithShape="1">
              <a:blip r:embed="rId8">
                <a:alphaModFix/>
              </a:blip>
              <a:srcRect b="0" l="0" r="0" t="0"/>
              <a:stretch/>
            </p:blipFill>
            <p:spPr>
              <a:xfrm>
                <a:off x="8518816" y="2054575"/>
                <a:ext cx="394763" cy="391123"/>
              </a:xfrm>
              <a:prstGeom prst="rect">
                <a:avLst/>
              </a:prstGeom>
              <a:noFill/>
              <a:ln>
                <a:noFill/>
              </a:ln>
            </p:spPr>
          </p:pic>
        </p:grpSp>
        <p:grpSp>
          <p:nvGrpSpPr>
            <p:cNvPr id="1257" name="Google Shape;1257;p99"/>
            <p:cNvGrpSpPr/>
            <p:nvPr/>
          </p:nvGrpSpPr>
          <p:grpSpPr>
            <a:xfrm>
              <a:off x="5938045" y="3416239"/>
              <a:ext cx="706890" cy="1002172"/>
              <a:chOff x="4669400" y="1444912"/>
              <a:chExt cx="706890" cy="1002172"/>
            </a:xfrm>
          </p:grpSpPr>
          <p:sp>
            <p:nvSpPr>
              <p:cNvPr id="1258" name="Google Shape;1258;p99"/>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59" name="Google Shape;1259;p99"/>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grpSp>
          <p:nvGrpSpPr>
            <p:cNvPr id="1260" name="Google Shape;1260;p99"/>
            <p:cNvGrpSpPr/>
            <p:nvPr/>
          </p:nvGrpSpPr>
          <p:grpSpPr>
            <a:xfrm>
              <a:off x="6816247" y="3416239"/>
              <a:ext cx="717532" cy="1034520"/>
              <a:chOff x="8196047" y="1411178"/>
              <a:chExt cx="717532" cy="1034520"/>
            </a:xfrm>
          </p:grpSpPr>
          <p:sp>
            <p:nvSpPr>
              <p:cNvPr id="1261" name="Google Shape;1261;p99"/>
              <p:cNvSpPr/>
              <p:nvPr/>
            </p:nvSpPr>
            <p:spPr>
              <a:xfrm>
                <a:off x="8196047" y="1411178"/>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62" name="Google Shape;1262;p99"/>
              <p:cNvPicPr preferRelativeResize="0"/>
              <p:nvPr/>
            </p:nvPicPr>
            <p:blipFill rotWithShape="1">
              <a:blip r:embed="rId6">
                <a:alphaModFix/>
              </a:blip>
              <a:srcRect b="0" l="0" r="0" t="0"/>
              <a:stretch/>
            </p:blipFill>
            <p:spPr>
              <a:xfrm>
                <a:off x="8196047" y="1411178"/>
                <a:ext cx="381000" cy="381000"/>
              </a:xfrm>
              <a:prstGeom prst="rect">
                <a:avLst/>
              </a:prstGeom>
              <a:noFill/>
              <a:ln>
                <a:noFill/>
              </a:ln>
            </p:spPr>
          </p:pic>
          <p:pic>
            <p:nvPicPr>
              <p:cNvPr id="1263" name="Google Shape;1263;p99"/>
              <p:cNvPicPr preferRelativeResize="0"/>
              <p:nvPr/>
            </p:nvPicPr>
            <p:blipFill rotWithShape="1">
              <a:blip r:embed="rId4">
                <a:alphaModFix/>
              </a:blip>
              <a:srcRect b="0" l="0" r="0" t="0"/>
              <a:stretch/>
            </p:blipFill>
            <p:spPr>
              <a:xfrm>
                <a:off x="8320892" y="1816959"/>
                <a:ext cx="457200" cy="457200"/>
              </a:xfrm>
              <a:prstGeom prst="rect">
                <a:avLst/>
              </a:prstGeom>
              <a:noFill/>
              <a:ln>
                <a:noFill/>
              </a:ln>
            </p:spPr>
          </p:pic>
          <p:pic>
            <p:nvPicPr>
              <p:cNvPr id="1264" name="Google Shape;1264;p99"/>
              <p:cNvPicPr preferRelativeResize="0"/>
              <p:nvPr/>
            </p:nvPicPr>
            <p:blipFill rotWithShape="1">
              <a:blip r:embed="rId8">
                <a:alphaModFix/>
              </a:blip>
              <a:srcRect b="0" l="0" r="0" t="0"/>
              <a:stretch/>
            </p:blipFill>
            <p:spPr>
              <a:xfrm>
                <a:off x="8518816" y="2054575"/>
                <a:ext cx="394763" cy="391123"/>
              </a:xfrm>
              <a:prstGeom prst="rect">
                <a:avLst/>
              </a:prstGeom>
              <a:noFill/>
              <a:ln>
                <a:noFill/>
              </a:ln>
            </p:spPr>
          </p:pic>
        </p:grpSp>
        <p:pic>
          <p:nvPicPr>
            <p:cNvPr id="1265" name="Google Shape;1265;p99"/>
            <p:cNvPicPr preferRelativeResize="0"/>
            <p:nvPr/>
          </p:nvPicPr>
          <p:blipFill rotWithShape="1">
            <a:blip r:embed="rId7">
              <a:alphaModFix/>
            </a:blip>
            <a:srcRect b="0" l="0" r="0" t="0"/>
            <a:stretch/>
          </p:blipFill>
          <p:spPr>
            <a:xfrm>
              <a:off x="9008662" y="3496077"/>
              <a:ext cx="843380" cy="843380"/>
            </a:xfrm>
            <a:prstGeom prst="rect">
              <a:avLst/>
            </a:prstGeom>
            <a:noFill/>
            <a:ln>
              <a:noFill/>
            </a:ln>
          </p:spPr>
        </p:pic>
        <p:sp>
          <p:nvSpPr>
            <p:cNvPr id="1266" name="Google Shape;1266;p99"/>
            <p:cNvSpPr txBox="1"/>
            <p:nvPr/>
          </p:nvSpPr>
          <p:spPr>
            <a:xfrm>
              <a:off x="8780977" y="4310224"/>
              <a:ext cx="1298749"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Consumer</a:t>
              </a:r>
              <a:endParaRPr sz="1100"/>
            </a:p>
          </p:txBody>
        </p:sp>
        <p:cxnSp>
          <p:nvCxnSpPr>
            <p:cNvPr id="1267" name="Google Shape;1267;p99"/>
            <p:cNvCxnSpPr>
              <a:endCxn id="1265" idx="1"/>
            </p:cNvCxnSpPr>
            <p:nvPr/>
          </p:nvCxnSpPr>
          <p:spPr>
            <a:xfrm>
              <a:off x="7741462" y="3917767"/>
              <a:ext cx="1267200" cy="0"/>
            </a:xfrm>
            <a:prstGeom prst="straightConnector1">
              <a:avLst/>
            </a:prstGeom>
            <a:noFill/>
            <a:ln cap="flat" cmpd="sng" w="15875">
              <a:solidFill>
                <a:srgbClr val="000000"/>
              </a:solidFill>
              <a:prstDash val="solid"/>
              <a:miter lim="800000"/>
              <a:headEnd len="med" w="med" type="stealth"/>
              <a:tailEnd len="sm" w="sm" type="none"/>
            </a:ln>
          </p:spPr>
        </p:cxnSp>
        <p:sp>
          <p:nvSpPr>
            <p:cNvPr id="1268" name="Google Shape;1268;p99"/>
            <p:cNvSpPr txBox="1"/>
            <p:nvPr/>
          </p:nvSpPr>
          <p:spPr>
            <a:xfrm>
              <a:off x="7812844" y="3927693"/>
              <a:ext cx="1133718"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Receive message</a:t>
              </a:r>
              <a:endParaRPr sz="1100"/>
            </a:p>
          </p:txBody>
        </p:sp>
        <p:pic>
          <p:nvPicPr>
            <p:cNvPr id="1269" name="Google Shape;1269;p99"/>
            <p:cNvPicPr preferRelativeResize="0"/>
            <p:nvPr/>
          </p:nvPicPr>
          <p:blipFill rotWithShape="1">
            <a:blip r:embed="rId4">
              <a:alphaModFix/>
            </a:blip>
            <a:srcRect b="0" l="0" r="0" t="0"/>
            <a:stretch/>
          </p:blipFill>
          <p:spPr>
            <a:xfrm>
              <a:off x="8143905" y="3365738"/>
              <a:ext cx="457200" cy="457200"/>
            </a:xfrm>
            <a:prstGeom prst="rect">
              <a:avLst/>
            </a:prstGeom>
            <a:noFill/>
            <a:ln>
              <a:noFill/>
            </a:ln>
          </p:spPr>
        </p:pic>
        <p:pic>
          <p:nvPicPr>
            <p:cNvPr id="1270" name="Google Shape;1270;p99"/>
            <p:cNvPicPr preferRelativeResize="0"/>
            <p:nvPr/>
          </p:nvPicPr>
          <p:blipFill rotWithShape="1">
            <a:blip r:embed="rId9">
              <a:alphaModFix/>
            </a:blip>
            <a:srcRect b="0" l="0" r="0" t="0"/>
            <a:stretch/>
          </p:blipFill>
          <p:spPr>
            <a:xfrm>
              <a:off x="9662383" y="3336846"/>
              <a:ext cx="1828107" cy="1104426"/>
            </a:xfrm>
            <a:prstGeom prst="rect">
              <a:avLst/>
            </a:prstGeom>
            <a:noFill/>
            <a:ln>
              <a:noFill/>
            </a:ln>
          </p:spPr>
        </p:pic>
        <p:sp>
          <p:nvSpPr>
            <p:cNvPr id="1271" name="Google Shape;1271;p99"/>
            <p:cNvSpPr txBox="1"/>
            <p:nvPr/>
          </p:nvSpPr>
          <p:spPr>
            <a:xfrm>
              <a:off x="10387901" y="3210580"/>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0</a:t>
              </a:r>
              <a:endParaRPr sz="2400">
                <a:solidFill>
                  <a:schemeClr val="dk1"/>
                </a:solidFill>
                <a:latin typeface="Play"/>
                <a:ea typeface="Play"/>
                <a:cs typeface="Play"/>
                <a:sym typeface="Play"/>
              </a:endParaRPr>
            </a:p>
          </p:txBody>
        </p:sp>
        <p:sp>
          <p:nvSpPr>
            <p:cNvPr id="1272" name="Google Shape;1272;p99"/>
            <p:cNvSpPr txBox="1"/>
            <p:nvPr/>
          </p:nvSpPr>
          <p:spPr>
            <a:xfrm>
              <a:off x="10553538" y="3287292"/>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5</a:t>
              </a:r>
              <a:endParaRPr sz="2400">
                <a:solidFill>
                  <a:schemeClr val="dk1"/>
                </a:solidFill>
                <a:latin typeface="Play"/>
                <a:ea typeface="Play"/>
                <a:cs typeface="Play"/>
                <a:sym typeface="Play"/>
              </a:endParaRPr>
            </a:p>
          </p:txBody>
        </p:sp>
        <p:sp>
          <p:nvSpPr>
            <p:cNvPr id="1273" name="Google Shape;1273;p99"/>
            <p:cNvSpPr txBox="1"/>
            <p:nvPr/>
          </p:nvSpPr>
          <p:spPr>
            <a:xfrm>
              <a:off x="10103890" y="4249166"/>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40</a:t>
              </a:r>
              <a:endParaRPr sz="2400">
                <a:solidFill>
                  <a:schemeClr val="dk1"/>
                </a:solidFill>
                <a:latin typeface="Play"/>
                <a:ea typeface="Play"/>
                <a:cs typeface="Play"/>
                <a:sym typeface="Play"/>
              </a:endParaRPr>
            </a:p>
          </p:txBody>
        </p:sp>
        <p:sp>
          <p:nvSpPr>
            <p:cNvPr id="1274" name="Google Shape;1274;p99"/>
            <p:cNvSpPr txBox="1"/>
            <p:nvPr/>
          </p:nvSpPr>
          <p:spPr>
            <a:xfrm>
              <a:off x="10782408" y="3544617"/>
              <a:ext cx="1298749"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Visibility timeout clock</a:t>
              </a:r>
              <a:endParaRPr sz="1100"/>
            </a:p>
          </p:txBody>
        </p:sp>
        <p:sp>
          <p:nvSpPr>
            <p:cNvPr id="1275" name="Google Shape;1275;p99"/>
            <p:cNvSpPr/>
            <p:nvPr/>
          </p:nvSpPr>
          <p:spPr>
            <a:xfrm>
              <a:off x="371600" y="542662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3</a:t>
              </a:r>
              <a:endParaRPr sz="1100"/>
            </a:p>
          </p:txBody>
        </p:sp>
        <p:pic>
          <p:nvPicPr>
            <p:cNvPr id="1276" name="Google Shape;1276;p99"/>
            <p:cNvPicPr preferRelativeResize="0"/>
            <p:nvPr/>
          </p:nvPicPr>
          <p:blipFill rotWithShape="1">
            <a:blip r:embed="rId3">
              <a:alphaModFix/>
            </a:blip>
            <a:srcRect b="0" l="0" r="0" t="0"/>
            <a:stretch/>
          </p:blipFill>
          <p:spPr>
            <a:xfrm>
              <a:off x="997084" y="5233532"/>
              <a:ext cx="843380" cy="843380"/>
            </a:xfrm>
            <a:prstGeom prst="rect">
              <a:avLst/>
            </a:prstGeom>
            <a:noFill/>
            <a:ln>
              <a:noFill/>
            </a:ln>
          </p:spPr>
        </p:pic>
        <p:sp>
          <p:nvSpPr>
            <p:cNvPr id="1277" name="Google Shape;1277;p99"/>
            <p:cNvSpPr txBox="1"/>
            <p:nvPr/>
          </p:nvSpPr>
          <p:spPr>
            <a:xfrm>
              <a:off x="882199" y="6059004"/>
              <a:ext cx="107315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Producer</a:t>
              </a:r>
              <a:endParaRPr sz="1100"/>
            </a:p>
          </p:txBody>
        </p:sp>
        <p:pic>
          <p:nvPicPr>
            <p:cNvPr id="1278" name="Google Shape;1278;p99"/>
            <p:cNvPicPr preferRelativeResize="0"/>
            <p:nvPr/>
          </p:nvPicPr>
          <p:blipFill rotWithShape="1">
            <a:blip r:embed="rId5">
              <a:alphaModFix/>
            </a:blip>
            <a:srcRect b="0" l="0" r="0" t="0"/>
            <a:stretch/>
          </p:blipFill>
          <p:spPr>
            <a:xfrm>
              <a:off x="3035829" y="5233533"/>
              <a:ext cx="843379" cy="843379"/>
            </a:xfrm>
            <a:prstGeom prst="rect">
              <a:avLst/>
            </a:prstGeom>
            <a:noFill/>
            <a:ln>
              <a:noFill/>
            </a:ln>
          </p:spPr>
        </p:pic>
        <p:sp>
          <p:nvSpPr>
            <p:cNvPr id="1279" name="Google Shape;1279;p99"/>
            <p:cNvSpPr txBox="1"/>
            <p:nvPr/>
          </p:nvSpPr>
          <p:spPr>
            <a:xfrm>
              <a:off x="2944598" y="5907635"/>
              <a:ext cx="102584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Queue</a:t>
              </a:r>
              <a:endParaRPr sz="1100"/>
            </a:p>
          </p:txBody>
        </p:sp>
        <p:sp>
          <p:nvSpPr>
            <p:cNvPr id="1280" name="Google Shape;1280;p99"/>
            <p:cNvSpPr/>
            <p:nvPr/>
          </p:nvSpPr>
          <p:spPr>
            <a:xfrm>
              <a:off x="4139962" y="4770950"/>
              <a:ext cx="3612419" cy="1548420"/>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lang="en" sz="1200">
                  <a:solidFill>
                    <a:srgbClr val="000000"/>
                  </a:solidFill>
                  <a:latin typeface="Play"/>
                  <a:ea typeface="Play"/>
                  <a:cs typeface="Play"/>
                  <a:sym typeface="Play"/>
                </a:rPr>
                <a:t>SQS queue servers</a:t>
              </a:r>
              <a:endParaRPr b="0" i="0" sz="1200" u="none" cap="none" strike="noStrike">
                <a:solidFill>
                  <a:srgbClr val="000000"/>
                </a:solidFill>
                <a:latin typeface="Play"/>
                <a:ea typeface="Play"/>
                <a:cs typeface="Play"/>
                <a:sym typeface="Play"/>
              </a:endParaRPr>
            </a:p>
          </p:txBody>
        </p:sp>
        <p:grpSp>
          <p:nvGrpSpPr>
            <p:cNvPr id="1281" name="Google Shape;1281;p99"/>
            <p:cNvGrpSpPr/>
            <p:nvPr/>
          </p:nvGrpSpPr>
          <p:grpSpPr>
            <a:xfrm>
              <a:off x="4260964" y="5150860"/>
              <a:ext cx="706890" cy="1002172"/>
              <a:chOff x="4669400" y="1444912"/>
              <a:chExt cx="706890" cy="1002172"/>
            </a:xfrm>
          </p:grpSpPr>
          <p:sp>
            <p:nvSpPr>
              <p:cNvPr id="1282" name="Google Shape;1282;p99"/>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83" name="Google Shape;1283;p99"/>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grpSp>
          <p:nvGrpSpPr>
            <p:cNvPr id="1284" name="Google Shape;1284;p99"/>
            <p:cNvGrpSpPr/>
            <p:nvPr/>
          </p:nvGrpSpPr>
          <p:grpSpPr>
            <a:xfrm>
              <a:off x="5105859" y="5150860"/>
              <a:ext cx="706890" cy="1002172"/>
              <a:chOff x="4669400" y="1444912"/>
              <a:chExt cx="706890" cy="1002172"/>
            </a:xfrm>
          </p:grpSpPr>
          <p:sp>
            <p:nvSpPr>
              <p:cNvPr id="1285" name="Google Shape;1285;p99"/>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86" name="Google Shape;1286;p99"/>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grpSp>
          <p:nvGrpSpPr>
            <p:cNvPr id="1287" name="Google Shape;1287;p99"/>
            <p:cNvGrpSpPr/>
            <p:nvPr/>
          </p:nvGrpSpPr>
          <p:grpSpPr>
            <a:xfrm>
              <a:off x="5934681" y="5150860"/>
              <a:ext cx="706890" cy="1002172"/>
              <a:chOff x="4669400" y="1444912"/>
              <a:chExt cx="706890" cy="1002172"/>
            </a:xfrm>
          </p:grpSpPr>
          <p:sp>
            <p:nvSpPr>
              <p:cNvPr id="1288" name="Google Shape;1288;p99"/>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89" name="Google Shape;1289;p99"/>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grpSp>
          <p:nvGrpSpPr>
            <p:cNvPr id="1290" name="Google Shape;1290;p99"/>
            <p:cNvGrpSpPr/>
            <p:nvPr/>
          </p:nvGrpSpPr>
          <p:grpSpPr>
            <a:xfrm>
              <a:off x="6826904" y="5150860"/>
              <a:ext cx="706890" cy="1002172"/>
              <a:chOff x="4669400" y="1444912"/>
              <a:chExt cx="706890" cy="1002172"/>
            </a:xfrm>
          </p:grpSpPr>
          <p:sp>
            <p:nvSpPr>
              <p:cNvPr id="1291" name="Google Shape;1291;p99"/>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p:txBody>
          </p:sp>
          <p:pic>
            <p:nvPicPr>
              <p:cNvPr id="1292" name="Google Shape;1292;p99"/>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pic>
          <p:nvPicPr>
            <p:cNvPr id="1293" name="Google Shape;1293;p99"/>
            <p:cNvPicPr preferRelativeResize="0"/>
            <p:nvPr/>
          </p:nvPicPr>
          <p:blipFill rotWithShape="1">
            <a:blip r:embed="rId7">
              <a:alphaModFix/>
            </a:blip>
            <a:srcRect b="0" l="0" r="0" t="0"/>
            <a:stretch/>
          </p:blipFill>
          <p:spPr>
            <a:xfrm>
              <a:off x="9032202" y="5233532"/>
              <a:ext cx="843380" cy="843380"/>
            </a:xfrm>
            <a:prstGeom prst="rect">
              <a:avLst/>
            </a:prstGeom>
            <a:noFill/>
            <a:ln>
              <a:noFill/>
            </a:ln>
          </p:spPr>
        </p:pic>
        <p:sp>
          <p:nvSpPr>
            <p:cNvPr id="1294" name="Google Shape;1294;p99"/>
            <p:cNvSpPr txBox="1"/>
            <p:nvPr/>
          </p:nvSpPr>
          <p:spPr>
            <a:xfrm>
              <a:off x="8804517" y="6047679"/>
              <a:ext cx="1298749"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Consumer</a:t>
              </a:r>
              <a:endParaRPr sz="1100"/>
            </a:p>
          </p:txBody>
        </p:sp>
        <p:cxnSp>
          <p:nvCxnSpPr>
            <p:cNvPr id="1295" name="Google Shape;1295;p99"/>
            <p:cNvCxnSpPr>
              <a:endCxn id="1293" idx="1"/>
            </p:cNvCxnSpPr>
            <p:nvPr/>
          </p:nvCxnSpPr>
          <p:spPr>
            <a:xfrm>
              <a:off x="7777902" y="5655222"/>
              <a:ext cx="1254300" cy="0"/>
            </a:xfrm>
            <a:prstGeom prst="straightConnector1">
              <a:avLst/>
            </a:prstGeom>
            <a:noFill/>
            <a:ln cap="flat" cmpd="sng" w="15875">
              <a:solidFill>
                <a:srgbClr val="000000"/>
              </a:solidFill>
              <a:prstDash val="solid"/>
              <a:miter lim="800000"/>
              <a:headEnd len="med" w="med" type="stealth"/>
              <a:tailEnd len="sm" w="sm" type="none"/>
            </a:ln>
          </p:spPr>
        </p:cxnSp>
        <p:sp>
          <p:nvSpPr>
            <p:cNvPr id="1296" name="Google Shape;1296;p99"/>
            <p:cNvSpPr txBox="1"/>
            <p:nvPr/>
          </p:nvSpPr>
          <p:spPr>
            <a:xfrm>
              <a:off x="7849263" y="5664825"/>
              <a:ext cx="1133718"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Delete message</a:t>
              </a:r>
              <a:endParaRPr sz="1100"/>
            </a:p>
          </p:txBody>
        </p:sp>
        <p:pic>
          <p:nvPicPr>
            <p:cNvPr id="1297" name="Google Shape;1297;p99"/>
            <p:cNvPicPr preferRelativeResize="0"/>
            <p:nvPr/>
          </p:nvPicPr>
          <p:blipFill rotWithShape="1">
            <a:blip r:embed="rId10">
              <a:alphaModFix/>
            </a:blip>
            <a:srcRect b="0" l="0" r="0" t="0"/>
            <a:stretch/>
          </p:blipFill>
          <p:spPr>
            <a:xfrm>
              <a:off x="9685922" y="5099733"/>
              <a:ext cx="1828107" cy="1104426"/>
            </a:xfrm>
            <a:prstGeom prst="rect">
              <a:avLst/>
            </a:prstGeom>
            <a:noFill/>
            <a:ln>
              <a:noFill/>
            </a:ln>
          </p:spPr>
        </p:pic>
        <p:sp>
          <p:nvSpPr>
            <p:cNvPr id="1298" name="Google Shape;1298;p99"/>
            <p:cNvSpPr txBox="1"/>
            <p:nvPr/>
          </p:nvSpPr>
          <p:spPr>
            <a:xfrm>
              <a:off x="10411441" y="4948035"/>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0</a:t>
              </a:r>
              <a:endParaRPr sz="2400">
                <a:solidFill>
                  <a:schemeClr val="dk1"/>
                </a:solidFill>
                <a:latin typeface="Play"/>
                <a:ea typeface="Play"/>
                <a:cs typeface="Play"/>
                <a:sym typeface="Play"/>
              </a:endParaRPr>
            </a:p>
          </p:txBody>
        </p:sp>
        <p:sp>
          <p:nvSpPr>
            <p:cNvPr id="1299" name="Google Shape;1299;p99"/>
            <p:cNvSpPr txBox="1"/>
            <p:nvPr/>
          </p:nvSpPr>
          <p:spPr>
            <a:xfrm>
              <a:off x="10775803" y="5942363"/>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25</a:t>
              </a:r>
              <a:endParaRPr sz="2400">
                <a:solidFill>
                  <a:schemeClr val="dk1"/>
                </a:solidFill>
                <a:latin typeface="Play"/>
                <a:ea typeface="Play"/>
                <a:cs typeface="Play"/>
                <a:sym typeface="Play"/>
              </a:endParaRPr>
            </a:p>
          </p:txBody>
        </p:sp>
        <p:sp>
          <p:nvSpPr>
            <p:cNvPr id="1300" name="Google Shape;1300;p99"/>
            <p:cNvSpPr txBox="1"/>
            <p:nvPr/>
          </p:nvSpPr>
          <p:spPr>
            <a:xfrm>
              <a:off x="10127430" y="5986621"/>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40</a:t>
              </a:r>
              <a:endParaRPr sz="2400">
                <a:solidFill>
                  <a:schemeClr val="dk1"/>
                </a:solidFill>
                <a:latin typeface="Play"/>
                <a:ea typeface="Play"/>
                <a:cs typeface="Play"/>
                <a:sym typeface="Play"/>
              </a:endParaRPr>
            </a:p>
          </p:txBody>
        </p:sp>
        <p:sp>
          <p:nvSpPr>
            <p:cNvPr id="1301" name="Google Shape;1301;p99"/>
            <p:cNvSpPr txBox="1"/>
            <p:nvPr/>
          </p:nvSpPr>
          <p:spPr>
            <a:xfrm>
              <a:off x="10805948" y="5282072"/>
              <a:ext cx="1298749"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Visibility timeout clock</a:t>
              </a:r>
              <a:endParaRPr sz="1100"/>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0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7" name="Google Shape;1307;p100"/>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SQS use cases</a:t>
            </a:r>
            <a:endParaRPr/>
          </a:p>
        </p:txBody>
      </p:sp>
      <p:sp>
        <p:nvSpPr>
          <p:cNvPr id="1308" name="Google Shape;1308;p100"/>
          <p:cNvSpPr/>
          <p:nvPr/>
        </p:nvSpPr>
        <p:spPr>
          <a:xfrm>
            <a:off x="677885" y="890649"/>
            <a:ext cx="3802079" cy="1910458"/>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309" name="Google Shape;1309;p100"/>
          <p:cNvSpPr txBox="1"/>
          <p:nvPr>
            <p:ph idx="1" type="body"/>
          </p:nvPr>
        </p:nvSpPr>
        <p:spPr>
          <a:xfrm>
            <a:off x="677884" y="890649"/>
            <a:ext cx="3802081"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2"/>
              </a:buClr>
              <a:buSzPts val="1800"/>
              <a:buNone/>
            </a:pPr>
            <a:r>
              <a:rPr lang="en" sz="1800">
                <a:solidFill>
                  <a:schemeClr val="lt2"/>
                </a:solidFill>
              </a:rPr>
              <a:t>Work queues</a:t>
            </a:r>
            <a:endParaRPr/>
          </a:p>
        </p:txBody>
      </p:sp>
      <p:sp>
        <p:nvSpPr>
          <p:cNvPr id="1310" name="Google Shape;1310;p100"/>
          <p:cNvSpPr txBox="1"/>
          <p:nvPr/>
        </p:nvSpPr>
        <p:spPr>
          <a:xfrm>
            <a:off x="677885" y="1275413"/>
            <a:ext cx="3802083" cy="145756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232F3E"/>
              </a:buClr>
              <a:buSzPts val="1800"/>
              <a:buFont typeface="Play"/>
              <a:buNone/>
            </a:pPr>
            <a:r>
              <a:rPr lang="en" sz="1800">
                <a:solidFill>
                  <a:srgbClr val="232F3E"/>
                </a:solidFill>
                <a:latin typeface="Play"/>
                <a:ea typeface="Play"/>
                <a:cs typeface="Play"/>
                <a:sym typeface="Play"/>
              </a:rPr>
              <a:t>Decouple components of a distributed application that process the same amount of work at a different rate. </a:t>
            </a:r>
            <a:endParaRPr sz="1100"/>
          </a:p>
        </p:txBody>
      </p:sp>
      <p:sp>
        <p:nvSpPr>
          <p:cNvPr id="1311" name="Google Shape;1311;p100"/>
          <p:cNvSpPr/>
          <p:nvPr/>
        </p:nvSpPr>
        <p:spPr>
          <a:xfrm>
            <a:off x="4632368" y="890649"/>
            <a:ext cx="3802080" cy="1910458"/>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312" name="Google Shape;1312;p100"/>
          <p:cNvSpPr txBox="1"/>
          <p:nvPr/>
        </p:nvSpPr>
        <p:spPr>
          <a:xfrm>
            <a:off x="4632368" y="890649"/>
            <a:ext cx="3802086"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2"/>
              </a:buClr>
              <a:buSzPts val="1800"/>
              <a:buFont typeface="Play"/>
              <a:buNone/>
            </a:pPr>
            <a:r>
              <a:rPr lang="en" sz="1800">
                <a:solidFill>
                  <a:schemeClr val="lt2"/>
                </a:solidFill>
                <a:latin typeface="Play"/>
                <a:ea typeface="Play"/>
                <a:cs typeface="Play"/>
                <a:sym typeface="Play"/>
              </a:rPr>
              <a:t>Buffering and batch operations</a:t>
            </a:r>
            <a:endParaRPr sz="1100"/>
          </a:p>
        </p:txBody>
      </p:sp>
      <p:sp>
        <p:nvSpPr>
          <p:cNvPr id="1313" name="Google Shape;1313;p100"/>
          <p:cNvSpPr txBox="1"/>
          <p:nvPr/>
        </p:nvSpPr>
        <p:spPr>
          <a:xfrm>
            <a:off x="4632366" y="1275413"/>
            <a:ext cx="3802083" cy="145756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32F3E"/>
              </a:buClr>
              <a:buSzPts val="1800"/>
              <a:buFont typeface="Play"/>
              <a:buNone/>
            </a:pPr>
            <a:r>
              <a:rPr lang="en" sz="1800">
                <a:solidFill>
                  <a:srgbClr val="232F3E"/>
                </a:solidFill>
                <a:latin typeface="Play"/>
                <a:ea typeface="Play"/>
                <a:cs typeface="Play"/>
                <a:sym typeface="Play"/>
              </a:rPr>
              <a:t>Provide a buffer against traffic spikes or batch work for processing at a later time.</a:t>
            </a:r>
            <a:endParaRPr sz="1100"/>
          </a:p>
        </p:txBody>
      </p:sp>
      <p:sp>
        <p:nvSpPr>
          <p:cNvPr id="1314" name="Google Shape;1314;p100"/>
          <p:cNvSpPr/>
          <p:nvPr/>
        </p:nvSpPr>
        <p:spPr>
          <a:xfrm>
            <a:off x="677891" y="2924433"/>
            <a:ext cx="3802076" cy="1910457"/>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315" name="Google Shape;1315;p100"/>
          <p:cNvSpPr txBox="1"/>
          <p:nvPr/>
        </p:nvSpPr>
        <p:spPr>
          <a:xfrm>
            <a:off x="677889" y="2924432"/>
            <a:ext cx="3802077"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2"/>
              </a:buClr>
              <a:buSzPts val="1800"/>
              <a:buFont typeface="Play"/>
              <a:buNone/>
            </a:pPr>
            <a:r>
              <a:rPr lang="en" sz="1800">
                <a:solidFill>
                  <a:schemeClr val="lt2"/>
                </a:solidFill>
                <a:latin typeface="Play"/>
                <a:ea typeface="Play"/>
                <a:cs typeface="Play"/>
                <a:sym typeface="Play"/>
              </a:rPr>
              <a:t>Request offloading</a:t>
            </a:r>
            <a:endParaRPr sz="1100"/>
          </a:p>
        </p:txBody>
      </p:sp>
      <p:sp>
        <p:nvSpPr>
          <p:cNvPr id="1316" name="Google Shape;1316;p100"/>
          <p:cNvSpPr txBox="1"/>
          <p:nvPr/>
        </p:nvSpPr>
        <p:spPr>
          <a:xfrm>
            <a:off x="677889" y="3309196"/>
            <a:ext cx="3802076" cy="145756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32F3E"/>
              </a:buClr>
              <a:buSzPts val="1800"/>
              <a:buFont typeface="Play"/>
              <a:buNone/>
            </a:pPr>
            <a:r>
              <a:rPr lang="en" sz="1800">
                <a:solidFill>
                  <a:srgbClr val="232F3E"/>
                </a:solidFill>
                <a:latin typeface="Play"/>
                <a:ea typeface="Play"/>
                <a:cs typeface="Play"/>
                <a:sym typeface="Play"/>
              </a:rPr>
              <a:t>Queue requests to move slow operations off of interactive request paths.</a:t>
            </a:r>
            <a:endParaRPr sz="1100"/>
          </a:p>
        </p:txBody>
      </p:sp>
      <p:sp>
        <p:nvSpPr>
          <p:cNvPr id="1317" name="Google Shape;1317;p100"/>
          <p:cNvSpPr/>
          <p:nvPr/>
        </p:nvSpPr>
        <p:spPr>
          <a:xfrm>
            <a:off x="4632364" y="2926437"/>
            <a:ext cx="3802084" cy="1907135"/>
          </a:xfrm>
          <a:prstGeom prst="rect">
            <a:avLst/>
          </a:prstGeom>
          <a:noFill/>
          <a:ln cap="flat" cmpd="sng" w="10775">
            <a:solidFill>
              <a:srgbClr val="003B5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lay"/>
              <a:ea typeface="Play"/>
              <a:cs typeface="Play"/>
              <a:sym typeface="Play"/>
            </a:endParaRPr>
          </a:p>
        </p:txBody>
      </p:sp>
      <p:sp>
        <p:nvSpPr>
          <p:cNvPr id="1318" name="Google Shape;1318;p100"/>
          <p:cNvSpPr txBox="1"/>
          <p:nvPr/>
        </p:nvSpPr>
        <p:spPr>
          <a:xfrm>
            <a:off x="4632364" y="2926437"/>
            <a:ext cx="3802083" cy="349858"/>
          </a:xfrm>
          <a:prstGeom prst="rect">
            <a:avLst/>
          </a:prstGeom>
          <a:solidFill>
            <a:schemeClr val="accent5"/>
          </a:solid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2"/>
              </a:buClr>
              <a:buSzPts val="1800"/>
              <a:buFont typeface="Play"/>
              <a:buNone/>
            </a:pPr>
            <a:r>
              <a:rPr lang="en" sz="1800">
                <a:solidFill>
                  <a:schemeClr val="lt2"/>
                </a:solidFill>
                <a:latin typeface="Play"/>
                <a:ea typeface="Play"/>
                <a:cs typeface="Play"/>
                <a:sym typeface="Play"/>
              </a:rPr>
              <a:t>Trigger Amazon EC2 Auto Scaling </a:t>
            </a:r>
            <a:endParaRPr sz="1100"/>
          </a:p>
        </p:txBody>
      </p:sp>
      <p:sp>
        <p:nvSpPr>
          <p:cNvPr id="1319" name="Google Shape;1319;p100"/>
          <p:cNvSpPr txBox="1"/>
          <p:nvPr/>
        </p:nvSpPr>
        <p:spPr>
          <a:xfrm>
            <a:off x="4632362" y="3311202"/>
            <a:ext cx="3802085" cy="1454243"/>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32F3E"/>
              </a:buClr>
              <a:buSzPts val="1800"/>
              <a:buFont typeface="Play"/>
              <a:buNone/>
            </a:pPr>
            <a:r>
              <a:rPr lang="en" sz="1800">
                <a:solidFill>
                  <a:srgbClr val="232F3E"/>
                </a:solidFill>
                <a:latin typeface="Play"/>
                <a:ea typeface="Play"/>
                <a:cs typeface="Play"/>
                <a:sym typeface="Play"/>
              </a:rPr>
              <a:t>Use SQS queues to help determine the load on an application and invoke scaling actions.</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0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5" name="Google Shape;1325;p101"/>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Key takeaways: Decoupling applications with Amazon SQS</a:t>
            </a:r>
            <a:endParaRPr/>
          </a:p>
        </p:txBody>
      </p:sp>
      <p:sp>
        <p:nvSpPr>
          <p:cNvPr id="1326" name="Google Shape;1326;p101"/>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fontScale="92500" lnSpcReduction="10000"/>
          </a:bodyPr>
          <a:lstStyle/>
          <a:p>
            <a:pPr indent="-174148" lvl="0" marL="177800" rtl="0" algn="l">
              <a:lnSpc>
                <a:spcPct val="100000"/>
              </a:lnSpc>
              <a:spcBef>
                <a:spcPts val="0"/>
              </a:spcBef>
              <a:spcAft>
                <a:spcPts val="0"/>
              </a:spcAft>
              <a:buClr>
                <a:srgbClr val="232F3E"/>
              </a:buClr>
              <a:buSzPct val="100000"/>
              <a:buChar char="•"/>
            </a:pPr>
            <a:r>
              <a:rPr lang="en"/>
              <a:t>Amazon SQS is a fully managed message-queuing service that you can use to decouple application components so that they run independently.</a:t>
            </a:r>
            <a:endParaRPr/>
          </a:p>
          <a:p>
            <a:pPr indent="-174148" lvl="0" marL="177800" rtl="0" algn="l">
              <a:lnSpc>
                <a:spcPct val="100000"/>
              </a:lnSpc>
              <a:spcBef>
                <a:spcPts val="900"/>
              </a:spcBef>
              <a:spcAft>
                <a:spcPts val="0"/>
              </a:spcAft>
              <a:buClr>
                <a:srgbClr val="232F3E"/>
              </a:buClr>
              <a:buSzPct val="100000"/>
              <a:buChar char="•"/>
            </a:pPr>
            <a:r>
              <a:rPr lang="en"/>
              <a:t>Amazon SQS supports standard and FIFO queues.</a:t>
            </a:r>
            <a:endParaRPr/>
          </a:p>
          <a:p>
            <a:pPr indent="-174148" lvl="0" marL="177800" rtl="0" algn="l">
              <a:lnSpc>
                <a:spcPct val="100000"/>
              </a:lnSpc>
              <a:spcBef>
                <a:spcPts val="900"/>
              </a:spcBef>
              <a:spcAft>
                <a:spcPts val="0"/>
              </a:spcAft>
              <a:buClr>
                <a:srgbClr val="232F3E"/>
              </a:buClr>
              <a:buSzPct val="100000"/>
              <a:buChar char="•"/>
            </a:pPr>
            <a:r>
              <a:rPr lang="en"/>
              <a:t>Messages that cannot be processed can be sent to a dead-letter queue.</a:t>
            </a:r>
            <a:endParaRPr/>
          </a:p>
          <a:p>
            <a:pPr indent="-174148" lvl="0" marL="177800" rtl="0" algn="l">
              <a:lnSpc>
                <a:spcPct val="100000"/>
              </a:lnSpc>
              <a:spcBef>
                <a:spcPts val="900"/>
              </a:spcBef>
              <a:spcAft>
                <a:spcPts val="0"/>
              </a:spcAft>
              <a:buClr>
                <a:srgbClr val="232F3E"/>
              </a:buClr>
              <a:buSzPct val="100000"/>
              <a:buChar char="•"/>
            </a:pPr>
            <a:r>
              <a:rPr lang="en"/>
              <a:t>Long polling helps reduce the cost of using Amazon SQS by reducing the number of empty responses to a consumer’s receive message request.</a:t>
            </a:r>
            <a:endParaRPr/>
          </a:p>
          <a:p>
            <a:pPr indent="-174148" lvl="0" marL="177800" rtl="0" algn="l">
              <a:lnSpc>
                <a:spcPct val="100000"/>
              </a:lnSpc>
              <a:spcBef>
                <a:spcPts val="900"/>
              </a:spcBef>
              <a:spcAft>
                <a:spcPts val="0"/>
              </a:spcAft>
              <a:buClr>
                <a:srgbClr val="232F3E"/>
              </a:buClr>
              <a:buSzPct val="100000"/>
              <a:buChar char="•"/>
            </a:pPr>
            <a:r>
              <a:rPr lang="en"/>
              <a:t>A producer sends a message to a queue. A consumer processes and deletes the message during the visibility timeout period.</a:t>
            </a:r>
            <a:endParaRPr/>
          </a:p>
        </p:txBody>
      </p:sp>
      <p:pic>
        <p:nvPicPr>
          <p:cNvPr id="1327" name="Google Shape;1327;p101"/>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0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3" name="Google Shape;1333;p102"/>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Guided lab: Building Decoupled Applications by Using Amazon SQS (Amazon SQS lab)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33" name="Google Shape;633;p76"/>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Module objectives</a:t>
            </a:r>
            <a:endParaRPr/>
          </a:p>
        </p:txBody>
      </p:sp>
      <p:sp>
        <p:nvSpPr>
          <p:cNvPr id="634" name="Google Shape;634;p76"/>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232F3E"/>
              </a:buClr>
              <a:buSzPts val="2100"/>
              <a:buNone/>
            </a:pPr>
            <a:r>
              <a:rPr lang="en"/>
              <a:t>This module prepares you to do the following:</a:t>
            </a:r>
            <a:endParaRPr/>
          </a:p>
          <a:p>
            <a:pPr indent="-165100" lvl="1" marL="342900" rtl="0" algn="l">
              <a:lnSpc>
                <a:spcPct val="100000"/>
              </a:lnSpc>
              <a:spcBef>
                <a:spcPts val="900"/>
              </a:spcBef>
              <a:spcAft>
                <a:spcPts val="0"/>
              </a:spcAft>
              <a:buClr>
                <a:srgbClr val="232F3E"/>
              </a:buClr>
              <a:buSzPts val="1800"/>
              <a:buChar char="•"/>
            </a:pPr>
            <a:r>
              <a:rPr lang="en"/>
              <a:t>Differentiate between tightly and loosely coupled architectures.</a:t>
            </a:r>
            <a:endParaRPr/>
          </a:p>
          <a:p>
            <a:pPr indent="-165100" lvl="1" marL="342900" rtl="0" algn="l">
              <a:lnSpc>
                <a:spcPct val="100000"/>
              </a:lnSpc>
              <a:spcBef>
                <a:spcPts val="900"/>
              </a:spcBef>
              <a:spcAft>
                <a:spcPts val="0"/>
              </a:spcAft>
              <a:buClr>
                <a:srgbClr val="232F3E"/>
              </a:buClr>
              <a:buSzPts val="1800"/>
              <a:buChar char="•"/>
            </a:pPr>
            <a:r>
              <a:rPr lang="en"/>
              <a:t>Identify how Amazon Simple Queue Service (Amazon SQS) works and when to use it.</a:t>
            </a:r>
            <a:endParaRPr/>
          </a:p>
          <a:p>
            <a:pPr indent="-165100" lvl="1" marL="342900" rtl="0" algn="l">
              <a:lnSpc>
                <a:spcPct val="100000"/>
              </a:lnSpc>
              <a:spcBef>
                <a:spcPts val="900"/>
              </a:spcBef>
              <a:spcAft>
                <a:spcPts val="0"/>
              </a:spcAft>
              <a:buClr>
                <a:srgbClr val="232F3E"/>
              </a:buClr>
              <a:buSzPts val="1800"/>
              <a:buChar char="•"/>
            </a:pPr>
            <a:r>
              <a:rPr lang="en"/>
              <a:t>Identify how Amazon Simple Notification Service (Amazon SNS) works and when to use it.</a:t>
            </a:r>
            <a:endParaRPr/>
          </a:p>
          <a:p>
            <a:pPr indent="-165100" lvl="1" marL="342900" rtl="0" algn="l">
              <a:lnSpc>
                <a:spcPct val="100000"/>
              </a:lnSpc>
              <a:spcBef>
                <a:spcPts val="900"/>
              </a:spcBef>
              <a:spcAft>
                <a:spcPts val="0"/>
              </a:spcAft>
              <a:buClr>
                <a:srgbClr val="232F3E"/>
              </a:buClr>
              <a:buSzPts val="1800"/>
              <a:buChar char="•"/>
            </a:pPr>
            <a:r>
              <a:rPr lang="en"/>
              <a:t>Describe Amazon MQ.</a:t>
            </a:r>
            <a:endParaRPr/>
          </a:p>
          <a:p>
            <a:pPr indent="-165100" lvl="1" marL="342900" rtl="0" algn="l">
              <a:lnSpc>
                <a:spcPct val="100000"/>
              </a:lnSpc>
              <a:spcBef>
                <a:spcPts val="900"/>
              </a:spcBef>
              <a:spcAft>
                <a:spcPts val="0"/>
              </a:spcAft>
              <a:buClr>
                <a:srgbClr val="232F3E"/>
              </a:buClr>
              <a:buSzPts val="1800"/>
              <a:buChar char="•"/>
            </a:pPr>
            <a:r>
              <a:rPr lang="en"/>
              <a:t>Decouple workloads by using Amazon SQS.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0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9" name="Google Shape;1339;p103"/>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Amazon SQS lab tasks</a:t>
            </a:r>
            <a:endParaRPr/>
          </a:p>
        </p:txBody>
      </p:sp>
      <p:sp>
        <p:nvSpPr>
          <p:cNvPr id="1340" name="Google Shape;1340;p103"/>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232F3E"/>
              </a:buClr>
              <a:buSzPts val="2100"/>
              <a:buNone/>
            </a:pPr>
            <a:r>
              <a:rPr lang="en"/>
              <a:t>In this lab, you will perform the following main tasks: </a:t>
            </a:r>
            <a:endParaRPr/>
          </a:p>
          <a:p>
            <a:pPr indent="-165100" lvl="1" marL="342900" rtl="0" algn="l">
              <a:lnSpc>
                <a:spcPct val="100000"/>
              </a:lnSpc>
              <a:spcBef>
                <a:spcPts val="900"/>
              </a:spcBef>
              <a:spcAft>
                <a:spcPts val="0"/>
              </a:spcAft>
              <a:buClr>
                <a:srgbClr val="232F3E"/>
              </a:buClr>
              <a:buSzPts val="1800"/>
              <a:buChar char="•"/>
            </a:pPr>
            <a:r>
              <a:rPr lang="en"/>
              <a:t>Create and configure an SQS queue.</a:t>
            </a:r>
            <a:endParaRPr/>
          </a:p>
          <a:p>
            <a:pPr indent="-165100" lvl="1" marL="342900" rtl="0" algn="l">
              <a:lnSpc>
                <a:spcPct val="100000"/>
              </a:lnSpc>
              <a:spcBef>
                <a:spcPts val="900"/>
              </a:spcBef>
              <a:spcAft>
                <a:spcPts val="0"/>
              </a:spcAft>
              <a:buClr>
                <a:srgbClr val="232F3E"/>
              </a:buClr>
              <a:buSzPts val="1800"/>
              <a:buChar char="•"/>
            </a:pPr>
            <a:r>
              <a:rPr lang="en"/>
              <a:t>Use the queue in an application designed with decoupled functions.</a:t>
            </a:r>
            <a:endParaRPr/>
          </a:p>
        </p:txBody>
      </p:sp>
      <p:pic>
        <p:nvPicPr>
          <p:cNvPr id="1341" name="Google Shape;1341;p103"/>
          <p:cNvPicPr preferRelativeResize="0"/>
          <p:nvPr/>
        </p:nvPicPr>
        <p:blipFill rotWithShape="1">
          <a:blip r:embed="rId3">
            <a:alphaModFix/>
          </a:blip>
          <a:srcRect b="0" l="0" r="0" t="0"/>
          <a:stretch/>
        </p:blipFill>
        <p:spPr>
          <a:xfrm>
            <a:off x="564165" y="2410257"/>
            <a:ext cx="2207802" cy="15755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0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7" name="Google Shape;1347;p104"/>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Debrief: Amazon SQS lab</a:t>
            </a:r>
            <a:endParaRPr/>
          </a:p>
        </p:txBody>
      </p:sp>
      <p:sp>
        <p:nvSpPr>
          <p:cNvPr id="1348" name="Google Shape;1348;p104"/>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Font typeface="Arial"/>
              <a:buChar char="•"/>
            </a:pPr>
            <a:r>
              <a:rPr lang="en"/>
              <a:t>How did you configure the SNS topic to send messages to the desired locations?</a:t>
            </a:r>
            <a:endParaRPr/>
          </a:p>
          <a:p>
            <a:pPr indent="-171450" lvl="0" marL="177800" rtl="0" algn="l">
              <a:lnSpc>
                <a:spcPct val="100000"/>
              </a:lnSpc>
              <a:spcBef>
                <a:spcPts val="900"/>
              </a:spcBef>
              <a:spcAft>
                <a:spcPts val="0"/>
              </a:spcAft>
              <a:buClr>
                <a:srgbClr val="232F3E"/>
              </a:buClr>
              <a:buSzPts val="2100"/>
              <a:buFont typeface="Arial"/>
              <a:buChar char="•"/>
            </a:pPr>
            <a:r>
              <a:rPr lang="en"/>
              <a:t>How did you configure Amazon S3 to notify Amazon SNS when a new image is uploaded?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0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4" name="Google Shape;1354;p105"/>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Decoupling applications with Amazon SNS</a:t>
            </a:r>
            <a:endParaRPr/>
          </a:p>
        </p:txBody>
      </p:sp>
      <p:sp>
        <p:nvSpPr>
          <p:cNvPr id="1355" name="Google Shape;1355;p105"/>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Decoupled Architectures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0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1" name="Google Shape;1361;p106"/>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Publish/subscribe messaging</a:t>
            </a:r>
            <a:endParaRPr/>
          </a:p>
        </p:txBody>
      </p:sp>
      <p:sp>
        <p:nvSpPr>
          <p:cNvPr id="1362" name="Google Shape;1362;p106"/>
          <p:cNvSpPr txBox="1"/>
          <p:nvPr>
            <p:ph idx="1" type="body"/>
          </p:nvPr>
        </p:nvSpPr>
        <p:spPr>
          <a:xfrm>
            <a:off x="274320" y="822959"/>
            <a:ext cx="8599932" cy="1965820"/>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rgbClr val="232F3E"/>
              </a:buClr>
              <a:buSzPts val="1500"/>
              <a:buChar char="•"/>
            </a:pPr>
            <a:r>
              <a:rPr lang="en" sz="1500"/>
              <a:t>You can decouple applications asynchronously by using publish/subscribe (pub/sub) messaging.</a:t>
            </a:r>
            <a:endParaRPr/>
          </a:p>
          <a:p>
            <a:pPr indent="-171450" lvl="0" marL="177800" rtl="0" algn="l">
              <a:lnSpc>
                <a:spcPct val="100000"/>
              </a:lnSpc>
              <a:spcBef>
                <a:spcPts val="900"/>
              </a:spcBef>
              <a:spcAft>
                <a:spcPts val="0"/>
              </a:spcAft>
              <a:buClr>
                <a:srgbClr val="232F3E"/>
              </a:buClr>
              <a:buSzPts val="1500"/>
              <a:buChar char="•"/>
            </a:pPr>
            <a:r>
              <a:rPr lang="en" sz="1500"/>
              <a:t>Use pub/sub messaging when the sending application sends a message to multiple receiving applications and has little or no knowledge about the receiving applications.</a:t>
            </a:r>
            <a:endParaRPr/>
          </a:p>
          <a:p>
            <a:pPr indent="-171450" lvl="0" marL="177800" rtl="0" algn="l">
              <a:lnSpc>
                <a:spcPct val="100000"/>
              </a:lnSpc>
              <a:spcBef>
                <a:spcPts val="900"/>
              </a:spcBef>
              <a:spcAft>
                <a:spcPts val="0"/>
              </a:spcAft>
              <a:buClr>
                <a:srgbClr val="232F3E"/>
              </a:buClr>
              <a:buSzPts val="1500"/>
              <a:buChar char="•"/>
            </a:pPr>
            <a:r>
              <a:rPr lang="en" sz="1500"/>
              <a:t>The sending application is called a </a:t>
            </a:r>
            <a:r>
              <a:rPr i="1" lang="en" sz="1500"/>
              <a:t>publisher</a:t>
            </a:r>
            <a:r>
              <a:rPr lang="en" sz="1500"/>
              <a:t>.</a:t>
            </a:r>
            <a:endParaRPr/>
          </a:p>
          <a:p>
            <a:pPr indent="-171450" lvl="0" marL="177800" rtl="0" algn="l">
              <a:lnSpc>
                <a:spcPct val="100000"/>
              </a:lnSpc>
              <a:spcBef>
                <a:spcPts val="900"/>
              </a:spcBef>
              <a:spcAft>
                <a:spcPts val="0"/>
              </a:spcAft>
              <a:buClr>
                <a:srgbClr val="232F3E"/>
              </a:buClr>
              <a:buSzPts val="1500"/>
              <a:buChar char="•"/>
            </a:pPr>
            <a:r>
              <a:rPr lang="en" sz="1500"/>
              <a:t>The receiving application is called a </a:t>
            </a:r>
            <a:r>
              <a:rPr i="1" lang="en" sz="1500"/>
              <a:t>subscriber</a:t>
            </a:r>
            <a:r>
              <a:rPr lang="en" sz="1500"/>
              <a:t>.</a:t>
            </a:r>
            <a:endParaRPr/>
          </a:p>
          <a:p>
            <a:pPr indent="-171450" lvl="0" marL="177800" rtl="0" algn="l">
              <a:lnSpc>
                <a:spcPct val="100000"/>
              </a:lnSpc>
              <a:spcBef>
                <a:spcPts val="900"/>
              </a:spcBef>
              <a:spcAft>
                <a:spcPts val="0"/>
              </a:spcAft>
              <a:buClr>
                <a:srgbClr val="232F3E"/>
              </a:buClr>
              <a:buSzPts val="1500"/>
              <a:buChar char="•"/>
            </a:pPr>
            <a:r>
              <a:rPr lang="en" sz="1500"/>
              <a:t>Pub/sub messaging uses a </a:t>
            </a:r>
            <a:r>
              <a:rPr i="1" lang="en" sz="1500"/>
              <a:t>topic</a:t>
            </a:r>
            <a:r>
              <a:rPr lang="en" sz="1500"/>
              <a:t> to decouple applications. </a:t>
            </a:r>
            <a:endParaRPr/>
          </a:p>
        </p:txBody>
      </p:sp>
      <p:grpSp>
        <p:nvGrpSpPr>
          <p:cNvPr descr="Diagram showing a publisher publishing a message to a topic and three subscribers receiving the message. More details in the notes." id="1363" name="Google Shape;1363;p106"/>
          <p:cNvGrpSpPr/>
          <p:nvPr/>
        </p:nvGrpSpPr>
        <p:grpSpPr>
          <a:xfrm>
            <a:off x="950058" y="2756123"/>
            <a:ext cx="7243884" cy="2018545"/>
            <a:chOff x="1266744" y="3674830"/>
            <a:chExt cx="9658512" cy="2691393"/>
          </a:xfrm>
        </p:grpSpPr>
        <p:pic>
          <p:nvPicPr>
            <p:cNvPr id="1364" name="Google Shape;1364;p106"/>
            <p:cNvPicPr preferRelativeResize="0"/>
            <p:nvPr/>
          </p:nvPicPr>
          <p:blipFill rotWithShape="1">
            <a:blip r:embed="rId3">
              <a:alphaModFix/>
            </a:blip>
            <a:srcRect b="0" l="0" r="0" t="0"/>
            <a:stretch/>
          </p:blipFill>
          <p:spPr>
            <a:xfrm>
              <a:off x="1350618" y="4496840"/>
              <a:ext cx="902233" cy="902233"/>
            </a:xfrm>
            <a:prstGeom prst="rect">
              <a:avLst/>
            </a:prstGeom>
            <a:noFill/>
            <a:ln>
              <a:noFill/>
            </a:ln>
          </p:spPr>
        </p:pic>
        <p:sp>
          <p:nvSpPr>
            <p:cNvPr id="1365" name="Google Shape;1365;p106"/>
            <p:cNvSpPr txBox="1"/>
            <p:nvPr/>
          </p:nvSpPr>
          <p:spPr>
            <a:xfrm>
              <a:off x="1266744" y="5361065"/>
              <a:ext cx="107315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Publisher</a:t>
              </a:r>
              <a:endParaRPr sz="1100"/>
            </a:p>
          </p:txBody>
        </p:sp>
        <p:cxnSp>
          <p:nvCxnSpPr>
            <p:cNvPr id="1366" name="Google Shape;1366;p106"/>
            <p:cNvCxnSpPr>
              <a:stCxn id="1364" idx="3"/>
              <a:endCxn id="1367" idx="1"/>
            </p:cNvCxnSpPr>
            <p:nvPr/>
          </p:nvCxnSpPr>
          <p:spPr>
            <a:xfrm>
              <a:off x="2252851" y="4947957"/>
              <a:ext cx="2606700" cy="0"/>
            </a:xfrm>
            <a:prstGeom prst="straightConnector1">
              <a:avLst/>
            </a:prstGeom>
            <a:noFill/>
            <a:ln cap="flat" cmpd="sng" w="15875">
              <a:solidFill>
                <a:srgbClr val="000000"/>
              </a:solidFill>
              <a:prstDash val="solid"/>
              <a:miter lim="800000"/>
              <a:headEnd len="sm" w="sm" type="none"/>
              <a:tailEnd len="med" w="med" type="stealth"/>
            </a:ln>
          </p:spPr>
        </p:cxnSp>
        <p:sp>
          <p:nvSpPr>
            <p:cNvPr id="1368" name="Google Shape;1368;p106"/>
            <p:cNvSpPr txBox="1"/>
            <p:nvPr/>
          </p:nvSpPr>
          <p:spPr>
            <a:xfrm>
              <a:off x="2422676" y="4955375"/>
              <a:ext cx="1645186"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Publish message</a:t>
              </a:r>
              <a:endParaRPr sz="1100"/>
            </a:p>
          </p:txBody>
        </p:sp>
        <p:pic>
          <p:nvPicPr>
            <p:cNvPr id="1369" name="Google Shape;1369;p106"/>
            <p:cNvPicPr preferRelativeResize="0"/>
            <p:nvPr/>
          </p:nvPicPr>
          <p:blipFill rotWithShape="1">
            <a:blip r:embed="rId4">
              <a:alphaModFix/>
            </a:blip>
            <a:srcRect b="0" l="0" r="0" t="0"/>
            <a:stretch/>
          </p:blipFill>
          <p:spPr>
            <a:xfrm>
              <a:off x="2888010" y="4015426"/>
              <a:ext cx="714519" cy="714519"/>
            </a:xfrm>
            <a:prstGeom prst="rect">
              <a:avLst/>
            </a:prstGeom>
            <a:noFill/>
            <a:ln>
              <a:noFill/>
            </a:ln>
          </p:spPr>
        </p:pic>
        <p:sp>
          <p:nvSpPr>
            <p:cNvPr id="1370" name="Google Shape;1370;p106"/>
            <p:cNvSpPr txBox="1"/>
            <p:nvPr/>
          </p:nvSpPr>
          <p:spPr>
            <a:xfrm>
              <a:off x="2633534" y="4550704"/>
              <a:ext cx="122347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sp>
          <p:nvSpPr>
            <p:cNvPr id="1371" name="Google Shape;1371;p106"/>
            <p:cNvSpPr/>
            <p:nvPr/>
          </p:nvSpPr>
          <p:spPr>
            <a:xfrm>
              <a:off x="4335485" y="4134169"/>
              <a:ext cx="1765300" cy="1627574"/>
            </a:xfrm>
            <a:prstGeom prst="rect">
              <a:avLst/>
            </a:prstGeom>
            <a:noFill/>
            <a:ln cap="flat" cmpd="sng" w="15875">
              <a:solidFill>
                <a:srgbClr val="7D8998"/>
              </a:solidFill>
              <a:prstDash val="solid"/>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lang="en" sz="1200">
                  <a:solidFill>
                    <a:srgbClr val="000000"/>
                  </a:solidFill>
                  <a:latin typeface="Play"/>
                  <a:ea typeface="Play"/>
                  <a:cs typeface="Play"/>
                  <a:sym typeface="Play"/>
                </a:rPr>
                <a:t>Topic</a:t>
              </a:r>
              <a:endParaRPr b="0" i="0" sz="1200" u="none" cap="none" strike="noStrike">
                <a:solidFill>
                  <a:srgbClr val="000000"/>
                </a:solidFill>
                <a:latin typeface="Play"/>
                <a:ea typeface="Play"/>
                <a:cs typeface="Play"/>
                <a:sym typeface="Play"/>
              </a:endParaRPr>
            </a:p>
          </p:txBody>
        </p:sp>
        <p:pic>
          <p:nvPicPr>
            <p:cNvPr id="1367" name="Google Shape;1367;p106"/>
            <p:cNvPicPr preferRelativeResize="0"/>
            <p:nvPr/>
          </p:nvPicPr>
          <p:blipFill rotWithShape="1">
            <a:blip r:embed="rId4">
              <a:alphaModFix/>
            </a:blip>
            <a:srcRect b="0" l="0" r="0" t="0"/>
            <a:stretch/>
          </p:blipFill>
          <p:spPr>
            <a:xfrm>
              <a:off x="4859681" y="4590697"/>
              <a:ext cx="714519" cy="714519"/>
            </a:xfrm>
            <a:prstGeom prst="rect">
              <a:avLst/>
            </a:prstGeom>
            <a:noFill/>
            <a:ln>
              <a:noFill/>
            </a:ln>
          </p:spPr>
        </p:pic>
        <p:cxnSp>
          <p:nvCxnSpPr>
            <p:cNvPr id="1372" name="Google Shape;1372;p106"/>
            <p:cNvCxnSpPr>
              <a:stCxn id="1367" idx="3"/>
              <a:endCxn id="1373" idx="1"/>
            </p:cNvCxnSpPr>
            <p:nvPr/>
          </p:nvCxnSpPr>
          <p:spPr>
            <a:xfrm>
              <a:off x="5574200" y="4947957"/>
              <a:ext cx="4164300" cy="0"/>
            </a:xfrm>
            <a:prstGeom prst="straightConnector1">
              <a:avLst/>
            </a:prstGeom>
            <a:noFill/>
            <a:ln cap="flat" cmpd="sng" w="15875">
              <a:solidFill>
                <a:srgbClr val="000000"/>
              </a:solidFill>
              <a:prstDash val="solid"/>
              <a:miter lim="800000"/>
              <a:headEnd len="sm" w="sm" type="none"/>
              <a:tailEnd len="med" w="med" type="stealth"/>
            </a:ln>
          </p:spPr>
        </p:cxnSp>
        <p:sp>
          <p:nvSpPr>
            <p:cNvPr id="1374" name="Google Shape;1374;p106"/>
            <p:cNvSpPr txBox="1"/>
            <p:nvPr/>
          </p:nvSpPr>
          <p:spPr>
            <a:xfrm>
              <a:off x="6137518" y="4976101"/>
              <a:ext cx="1471370"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Push mechanism</a:t>
              </a:r>
              <a:endParaRPr sz="1100"/>
            </a:p>
          </p:txBody>
        </p:sp>
        <p:pic>
          <p:nvPicPr>
            <p:cNvPr id="1375" name="Google Shape;1375;p106"/>
            <p:cNvPicPr preferRelativeResize="0"/>
            <p:nvPr/>
          </p:nvPicPr>
          <p:blipFill rotWithShape="1">
            <a:blip r:embed="rId4">
              <a:alphaModFix/>
            </a:blip>
            <a:srcRect b="0" l="0" r="0" t="0"/>
            <a:stretch/>
          </p:blipFill>
          <p:spPr>
            <a:xfrm>
              <a:off x="6527233" y="4139851"/>
              <a:ext cx="714519" cy="714519"/>
            </a:xfrm>
            <a:prstGeom prst="rect">
              <a:avLst/>
            </a:prstGeom>
            <a:noFill/>
            <a:ln>
              <a:noFill/>
            </a:ln>
          </p:spPr>
        </p:pic>
        <p:cxnSp>
          <p:nvCxnSpPr>
            <p:cNvPr id="1376" name="Google Shape;1376;p106"/>
            <p:cNvCxnSpPr>
              <a:stCxn id="1367" idx="3"/>
              <a:endCxn id="1377" idx="1"/>
            </p:cNvCxnSpPr>
            <p:nvPr/>
          </p:nvCxnSpPr>
          <p:spPr>
            <a:xfrm flipH="1" rot="10800000">
              <a:off x="5574200" y="4125957"/>
              <a:ext cx="2654700" cy="822000"/>
            </a:xfrm>
            <a:prstGeom prst="bentConnector3">
              <a:avLst>
                <a:gd fmla="val 77337" name="adj1"/>
              </a:avLst>
            </a:prstGeom>
            <a:noFill/>
            <a:ln cap="flat" cmpd="sng" w="15875">
              <a:solidFill>
                <a:srgbClr val="000000"/>
              </a:solidFill>
              <a:prstDash val="solid"/>
              <a:miter lim="800000"/>
              <a:headEnd len="sm" w="sm" type="none"/>
              <a:tailEnd len="med" w="med" type="stealth"/>
            </a:ln>
          </p:spPr>
        </p:cxnSp>
        <p:cxnSp>
          <p:nvCxnSpPr>
            <p:cNvPr id="1378" name="Google Shape;1378;p106"/>
            <p:cNvCxnSpPr>
              <a:stCxn id="1367" idx="3"/>
              <a:endCxn id="1379" idx="1"/>
            </p:cNvCxnSpPr>
            <p:nvPr/>
          </p:nvCxnSpPr>
          <p:spPr>
            <a:xfrm>
              <a:off x="5574200" y="4947957"/>
              <a:ext cx="2654700" cy="663000"/>
            </a:xfrm>
            <a:prstGeom prst="bentConnector3">
              <a:avLst>
                <a:gd fmla="val 77337" name="adj1"/>
              </a:avLst>
            </a:prstGeom>
            <a:noFill/>
            <a:ln cap="flat" cmpd="sng" w="15875">
              <a:solidFill>
                <a:srgbClr val="000000"/>
              </a:solidFill>
              <a:prstDash val="solid"/>
              <a:miter lim="800000"/>
              <a:headEnd len="sm" w="sm" type="none"/>
              <a:tailEnd len="med" w="med" type="stealth"/>
            </a:ln>
          </p:spPr>
        </p:cxnSp>
        <p:pic>
          <p:nvPicPr>
            <p:cNvPr id="1377" name="Google Shape;1377;p106"/>
            <p:cNvPicPr preferRelativeResize="0"/>
            <p:nvPr/>
          </p:nvPicPr>
          <p:blipFill rotWithShape="1">
            <a:blip r:embed="rId5">
              <a:alphaModFix/>
            </a:blip>
            <a:srcRect b="0" l="0" r="0" t="0"/>
            <a:stretch/>
          </p:blipFill>
          <p:spPr>
            <a:xfrm>
              <a:off x="8228905" y="3674830"/>
              <a:ext cx="902233" cy="902233"/>
            </a:xfrm>
            <a:prstGeom prst="rect">
              <a:avLst/>
            </a:prstGeom>
            <a:noFill/>
            <a:ln>
              <a:noFill/>
            </a:ln>
          </p:spPr>
        </p:pic>
        <p:sp>
          <p:nvSpPr>
            <p:cNvPr id="1380" name="Google Shape;1380;p106"/>
            <p:cNvSpPr txBox="1"/>
            <p:nvPr/>
          </p:nvSpPr>
          <p:spPr>
            <a:xfrm>
              <a:off x="7944336" y="4542587"/>
              <a:ext cx="147137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Subscriber 1</a:t>
              </a:r>
              <a:endParaRPr sz="1100"/>
            </a:p>
          </p:txBody>
        </p:sp>
        <p:pic>
          <p:nvPicPr>
            <p:cNvPr id="1373" name="Google Shape;1373;p106"/>
            <p:cNvPicPr preferRelativeResize="0"/>
            <p:nvPr/>
          </p:nvPicPr>
          <p:blipFill rotWithShape="1">
            <a:blip r:embed="rId5">
              <a:alphaModFix/>
            </a:blip>
            <a:srcRect b="0" l="0" r="0" t="0"/>
            <a:stretch/>
          </p:blipFill>
          <p:spPr>
            <a:xfrm>
              <a:off x="9738455" y="4496840"/>
              <a:ext cx="902233" cy="902233"/>
            </a:xfrm>
            <a:prstGeom prst="rect">
              <a:avLst/>
            </a:prstGeom>
            <a:noFill/>
            <a:ln>
              <a:noFill/>
            </a:ln>
          </p:spPr>
        </p:pic>
        <p:sp>
          <p:nvSpPr>
            <p:cNvPr id="1381" name="Google Shape;1381;p106"/>
            <p:cNvSpPr txBox="1"/>
            <p:nvPr/>
          </p:nvSpPr>
          <p:spPr>
            <a:xfrm>
              <a:off x="9453886" y="5340460"/>
              <a:ext cx="147137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Subscriber 2</a:t>
              </a:r>
              <a:endParaRPr sz="1100"/>
            </a:p>
          </p:txBody>
        </p:sp>
        <p:pic>
          <p:nvPicPr>
            <p:cNvPr id="1379" name="Google Shape;1379;p106"/>
            <p:cNvPicPr preferRelativeResize="0"/>
            <p:nvPr/>
          </p:nvPicPr>
          <p:blipFill rotWithShape="1">
            <a:blip r:embed="rId5">
              <a:alphaModFix/>
            </a:blip>
            <a:srcRect b="0" l="0" r="0" t="0"/>
            <a:stretch/>
          </p:blipFill>
          <p:spPr>
            <a:xfrm>
              <a:off x="8228905" y="5159912"/>
              <a:ext cx="902233" cy="902233"/>
            </a:xfrm>
            <a:prstGeom prst="rect">
              <a:avLst/>
            </a:prstGeom>
            <a:noFill/>
            <a:ln>
              <a:noFill/>
            </a:ln>
          </p:spPr>
        </p:pic>
        <p:sp>
          <p:nvSpPr>
            <p:cNvPr id="1382" name="Google Shape;1382;p106"/>
            <p:cNvSpPr txBox="1"/>
            <p:nvPr/>
          </p:nvSpPr>
          <p:spPr>
            <a:xfrm>
              <a:off x="7944336" y="6027669"/>
              <a:ext cx="147137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Subscriber 3</a:t>
              </a:r>
              <a:endParaRPr sz="1100"/>
            </a:p>
          </p:txBody>
        </p:sp>
        <p:cxnSp>
          <p:nvCxnSpPr>
            <p:cNvPr id="1383" name="Google Shape;1383;p106"/>
            <p:cNvCxnSpPr>
              <a:stCxn id="1377" idx="3"/>
              <a:endCxn id="1371" idx="2"/>
            </p:cNvCxnSpPr>
            <p:nvPr/>
          </p:nvCxnSpPr>
          <p:spPr>
            <a:xfrm flipH="1">
              <a:off x="5218238" y="4125947"/>
              <a:ext cx="3912900" cy="1635900"/>
            </a:xfrm>
            <a:prstGeom prst="bentConnector4">
              <a:avLst>
                <a:gd fmla="val -49611" name="adj1"/>
                <a:gd fmla="val 139596" name="adj2"/>
              </a:avLst>
            </a:prstGeom>
            <a:noFill/>
            <a:ln cap="flat" cmpd="sng" w="15875">
              <a:solidFill>
                <a:srgbClr val="000000"/>
              </a:solidFill>
              <a:prstDash val="dash"/>
              <a:miter lim="800000"/>
              <a:headEnd len="sm" w="sm" type="none"/>
              <a:tailEnd len="med" w="med" type="stealth"/>
            </a:ln>
          </p:spPr>
        </p:cxnSp>
        <p:cxnSp>
          <p:nvCxnSpPr>
            <p:cNvPr id="1384" name="Google Shape;1384;p106"/>
            <p:cNvCxnSpPr>
              <a:stCxn id="1373" idx="3"/>
              <a:endCxn id="1371" idx="2"/>
            </p:cNvCxnSpPr>
            <p:nvPr/>
          </p:nvCxnSpPr>
          <p:spPr>
            <a:xfrm flipH="1">
              <a:off x="5218188" y="4947957"/>
              <a:ext cx="5422500" cy="813900"/>
            </a:xfrm>
            <a:prstGeom prst="bentConnector4">
              <a:avLst>
                <a:gd fmla="val -7963" name="adj1"/>
                <a:gd fmla="val 179257" name="adj2"/>
              </a:avLst>
            </a:prstGeom>
            <a:noFill/>
            <a:ln cap="flat" cmpd="sng" w="15875">
              <a:solidFill>
                <a:srgbClr val="000000"/>
              </a:solidFill>
              <a:prstDash val="dash"/>
              <a:miter lim="800000"/>
              <a:headEnd len="sm" w="sm" type="none"/>
              <a:tailEnd len="med" w="med" type="stealth"/>
            </a:ln>
          </p:spPr>
        </p:cxnSp>
        <p:cxnSp>
          <p:nvCxnSpPr>
            <p:cNvPr id="1385" name="Google Shape;1385;p106"/>
            <p:cNvCxnSpPr>
              <a:stCxn id="1379" idx="3"/>
              <a:endCxn id="1371" idx="2"/>
            </p:cNvCxnSpPr>
            <p:nvPr/>
          </p:nvCxnSpPr>
          <p:spPr>
            <a:xfrm flipH="1">
              <a:off x="5218238" y="5611029"/>
              <a:ext cx="3912900" cy="150600"/>
            </a:xfrm>
            <a:prstGeom prst="bentConnector4">
              <a:avLst>
                <a:gd fmla="val -5842" name="adj1"/>
                <a:gd fmla="val 526836" name="adj2"/>
              </a:avLst>
            </a:prstGeom>
            <a:noFill/>
            <a:ln cap="flat" cmpd="sng" w="15875">
              <a:solidFill>
                <a:srgbClr val="000000"/>
              </a:solidFill>
              <a:prstDash val="dash"/>
              <a:miter lim="800000"/>
              <a:headEnd len="sm" w="sm" type="none"/>
              <a:tailEnd len="med" w="med" type="stealth"/>
            </a:ln>
          </p:spPr>
        </p:cxnSp>
        <p:sp>
          <p:nvSpPr>
            <p:cNvPr id="1386" name="Google Shape;1386;p106"/>
            <p:cNvSpPr/>
            <p:nvPr/>
          </p:nvSpPr>
          <p:spPr>
            <a:xfrm>
              <a:off x="6644603" y="5875889"/>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1</a:t>
              </a:r>
              <a:endParaRPr sz="1100"/>
            </a:p>
          </p:txBody>
        </p:sp>
        <p:sp>
          <p:nvSpPr>
            <p:cNvPr id="1387" name="Google Shape;1387;p106"/>
            <p:cNvSpPr/>
            <p:nvPr/>
          </p:nvSpPr>
          <p:spPr>
            <a:xfrm>
              <a:off x="3021009" y="555498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2</a:t>
              </a:r>
              <a:endParaRPr sz="1100"/>
            </a:p>
          </p:txBody>
        </p:sp>
        <p:sp>
          <p:nvSpPr>
            <p:cNvPr id="1388" name="Google Shape;1388;p106"/>
            <p:cNvSpPr/>
            <p:nvPr/>
          </p:nvSpPr>
          <p:spPr>
            <a:xfrm>
              <a:off x="6644603" y="376652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3</a:t>
              </a:r>
              <a:endParaRPr sz="1100"/>
            </a:p>
          </p:txBody>
        </p:sp>
        <p:sp>
          <p:nvSpPr>
            <p:cNvPr id="1389" name="Google Shape;1389;p106"/>
            <p:cNvSpPr txBox="1"/>
            <p:nvPr/>
          </p:nvSpPr>
          <p:spPr>
            <a:xfrm>
              <a:off x="4651885" y="5144161"/>
              <a:ext cx="122347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sp>
          <p:nvSpPr>
            <p:cNvPr id="1390" name="Google Shape;1390;p106"/>
            <p:cNvSpPr txBox="1"/>
            <p:nvPr/>
          </p:nvSpPr>
          <p:spPr>
            <a:xfrm>
              <a:off x="6279540" y="4642494"/>
              <a:ext cx="122347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6" name="Google Shape;1396;p10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Simple Notification Service (Amazon SNS)</a:t>
            </a:r>
            <a:endParaRPr/>
          </a:p>
        </p:txBody>
      </p:sp>
      <p:pic>
        <p:nvPicPr>
          <p:cNvPr id="1397" name="Google Shape;1397;p107"/>
          <p:cNvPicPr preferRelativeResize="0"/>
          <p:nvPr>
            <p:ph idx="2" type="pic"/>
          </p:nvPr>
        </p:nvPicPr>
        <p:blipFill rotWithShape="1">
          <a:blip r:embed="rId3">
            <a:alphaModFix/>
          </a:blip>
          <a:srcRect b="0" l="0" r="0" t="0"/>
          <a:stretch/>
        </p:blipFill>
        <p:spPr>
          <a:xfrm>
            <a:off x="398913" y="1637105"/>
            <a:ext cx="1714500" cy="1714500"/>
          </a:xfrm>
          <a:prstGeom prst="rect">
            <a:avLst/>
          </a:prstGeom>
          <a:noFill/>
          <a:ln>
            <a:noFill/>
          </a:ln>
        </p:spPr>
      </p:pic>
      <p:sp>
        <p:nvSpPr>
          <p:cNvPr id="1398" name="Google Shape;1398;p107"/>
          <p:cNvSpPr txBox="1"/>
          <p:nvPr>
            <p:ph idx="1" type="body"/>
          </p:nvPr>
        </p:nvSpPr>
        <p:spPr>
          <a:xfrm>
            <a:off x="398913" y="3381196"/>
            <a:ext cx="1714501" cy="6858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232F3E"/>
              </a:buClr>
              <a:buSzPts val="1500"/>
              <a:buNone/>
            </a:pPr>
            <a:r>
              <a:rPr lang="en"/>
              <a:t>Amazon SNS</a:t>
            </a:r>
            <a:endParaRPr/>
          </a:p>
        </p:txBody>
      </p:sp>
      <p:sp>
        <p:nvSpPr>
          <p:cNvPr id="1399" name="Google Shape;1399;p107"/>
          <p:cNvSpPr txBox="1"/>
          <p:nvPr>
            <p:ph idx="3" type="body"/>
          </p:nvPr>
        </p:nvSpPr>
        <p:spPr>
          <a:xfrm>
            <a:off x="2338578" y="822960"/>
            <a:ext cx="6535674" cy="3998214"/>
          </a:xfrm>
          <a:prstGeom prst="rect">
            <a:avLst/>
          </a:prstGeom>
          <a:noFill/>
          <a:ln>
            <a:noFill/>
          </a:ln>
        </p:spPr>
        <p:txBody>
          <a:bodyPr anchorCtr="0" anchor="ctr" bIns="34275" lIns="68575" spcFirstLastPara="1" rIns="68575" wrap="square" tIns="34275">
            <a:normAutofit/>
          </a:bodyPr>
          <a:lstStyle/>
          <a:p>
            <a:pPr indent="-177800" lvl="0" marL="177800" rtl="0" algn="l">
              <a:lnSpc>
                <a:spcPct val="100000"/>
              </a:lnSpc>
              <a:spcBef>
                <a:spcPts val="0"/>
              </a:spcBef>
              <a:spcAft>
                <a:spcPts val="0"/>
              </a:spcAft>
              <a:buClr>
                <a:srgbClr val="232F3E"/>
              </a:buClr>
              <a:buSzPts val="2400"/>
              <a:buChar char="•"/>
            </a:pPr>
            <a:r>
              <a:rPr lang="en"/>
              <a:t>Is a fully managed pub/sub messaging service</a:t>
            </a:r>
            <a:endParaRPr/>
          </a:p>
          <a:p>
            <a:pPr indent="-177800" lvl="0" marL="177800" rtl="0" algn="l">
              <a:lnSpc>
                <a:spcPct val="100000"/>
              </a:lnSpc>
              <a:spcBef>
                <a:spcPts val="900"/>
              </a:spcBef>
              <a:spcAft>
                <a:spcPts val="0"/>
              </a:spcAft>
              <a:buClr>
                <a:srgbClr val="232F3E"/>
              </a:buClr>
              <a:buSzPts val="2400"/>
              <a:buChar char="•"/>
            </a:pPr>
            <a:r>
              <a:rPr lang="en"/>
              <a:t>Helps decouple applications through notifications</a:t>
            </a:r>
            <a:endParaRPr/>
          </a:p>
          <a:p>
            <a:pPr indent="-177800" lvl="0" marL="177800" rtl="0" algn="l">
              <a:lnSpc>
                <a:spcPct val="100000"/>
              </a:lnSpc>
              <a:spcBef>
                <a:spcPts val="900"/>
              </a:spcBef>
              <a:spcAft>
                <a:spcPts val="0"/>
              </a:spcAft>
              <a:buClr>
                <a:srgbClr val="232F3E"/>
              </a:buClr>
              <a:buSzPts val="2400"/>
              <a:buChar char="•"/>
            </a:pPr>
            <a:r>
              <a:rPr lang="en"/>
              <a:t>Provides highly scalable, secure, and cost-effective notification capabilities</a:t>
            </a:r>
            <a:endParaRPr/>
          </a:p>
          <a:p>
            <a:pPr indent="-177800" lvl="0" marL="177800" rtl="0" algn="l">
              <a:lnSpc>
                <a:spcPct val="100000"/>
              </a:lnSpc>
              <a:spcBef>
                <a:spcPts val="900"/>
              </a:spcBef>
              <a:spcAft>
                <a:spcPts val="0"/>
              </a:spcAft>
              <a:buClr>
                <a:srgbClr val="232F3E"/>
              </a:buClr>
              <a:buSzPts val="2400"/>
              <a:buChar char="•"/>
            </a:pPr>
            <a:r>
              <a:rPr lang="en"/>
              <a:t>Provides an AWS Management Console interface and a web services API</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0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5" name="Google Shape;1405;p108"/>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Types of subscribers</a:t>
            </a:r>
            <a:endParaRPr/>
          </a:p>
        </p:txBody>
      </p:sp>
      <p:sp>
        <p:nvSpPr>
          <p:cNvPr id="1406" name="Google Shape;1406;p108"/>
          <p:cNvSpPr txBox="1"/>
          <p:nvPr>
            <p:ph idx="1" type="body"/>
          </p:nvPr>
        </p:nvSpPr>
        <p:spPr>
          <a:xfrm>
            <a:off x="4639494" y="822960"/>
            <a:ext cx="4247018" cy="3998214"/>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Email destination</a:t>
            </a:r>
            <a:endParaRPr/>
          </a:p>
          <a:p>
            <a:pPr indent="-171450" lvl="0" marL="177800" rtl="0" algn="l">
              <a:lnSpc>
                <a:spcPct val="100000"/>
              </a:lnSpc>
              <a:spcBef>
                <a:spcPts val="900"/>
              </a:spcBef>
              <a:spcAft>
                <a:spcPts val="0"/>
              </a:spcAft>
              <a:buClr>
                <a:srgbClr val="232F3E"/>
              </a:buClr>
              <a:buSzPts val="2100"/>
              <a:buChar char="•"/>
            </a:pPr>
            <a:r>
              <a:rPr lang="en"/>
              <a:t>Mobile text messaging destination</a:t>
            </a:r>
            <a:endParaRPr/>
          </a:p>
          <a:p>
            <a:pPr indent="-171450" lvl="0" marL="177800" rtl="0" algn="l">
              <a:lnSpc>
                <a:spcPct val="100000"/>
              </a:lnSpc>
              <a:spcBef>
                <a:spcPts val="900"/>
              </a:spcBef>
              <a:spcAft>
                <a:spcPts val="0"/>
              </a:spcAft>
              <a:buClr>
                <a:srgbClr val="232F3E"/>
              </a:buClr>
              <a:buSzPts val="2100"/>
              <a:buChar char="•"/>
            </a:pPr>
            <a:r>
              <a:rPr lang="en"/>
              <a:t>Mobile push notifications endpoint</a:t>
            </a:r>
            <a:endParaRPr/>
          </a:p>
          <a:p>
            <a:pPr indent="-171450" lvl="0" marL="177800" rtl="0" algn="l">
              <a:lnSpc>
                <a:spcPct val="100000"/>
              </a:lnSpc>
              <a:spcBef>
                <a:spcPts val="900"/>
              </a:spcBef>
              <a:spcAft>
                <a:spcPts val="0"/>
              </a:spcAft>
              <a:buClr>
                <a:srgbClr val="232F3E"/>
              </a:buClr>
              <a:buSzPts val="2100"/>
              <a:buChar char="•"/>
            </a:pPr>
            <a:r>
              <a:rPr lang="en"/>
              <a:t>HTTP or HTTPS endpoint</a:t>
            </a:r>
            <a:endParaRPr/>
          </a:p>
          <a:p>
            <a:pPr indent="-171450" lvl="0" marL="177800" rtl="0" algn="l">
              <a:lnSpc>
                <a:spcPct val="100000"/>
              </a:lnSpc>
              <a:spcBef>
                <a:spcPts val="900"/>
              </a:spcBef>
              <a:spcAft>
                <a:spcPts val="0"/>
              </a:spcAft>
              <a:buClr>
                <a:srgbClr val="232F3E"/>
              </a:buClr>
              <a:buSzPts val="2100"/>
              <a:buChar char="•"/>
            </a:pPr>
            <a:r>
              <a:rPr lang="en"/>
              <a:t>AWS Lambda function</a:t>
            </a:r>
            <a:endParaRPr/>
          </a:p>
          <a:p>
            <a:pPr indent="-171450" lvl="0" marL="177800" rtl="0" algn="l">
              <a:lnSpc>
                <a:spcPct val="100000"/>
              </a:lnSpc>
              <a:spcBef>
                <a:spcPts val="900"/>
              </a:spcBef>
              <a:spcAft>
                <a:spcPts val="0"/>
              </a:spcAft>
              <a:buClr>
                <a:srgbClr val="232F3E"/>
              </a:buClr>
              <a:buSzPts val="2100"/>
              <a:buChar char="•"/>
            </a:pPr>
            <a:r>
              <a:rPr lang="en"/>
              <a:t>SQS queue</a:t>
            </a:r>
            <a:endParaRPr/>
          </a:p>
          <a:p>
            <a:pPr indent="-171450" lvl="0" marL="177800" rtl="0" algn="l">
              <a:lnSpc>
                <a:spcPct val="100000"/>
              </a:lnSpc>
              <a:spcBef>
                <a:spcPts val="900"/>
              </a:spcBef>
              <a:spcAft>
                <a:spcPts val="0"/>
              </a:spcAft>
              <a:buClr>
                <a:srgbClr val="232F3E"/>
              </a:buClr>
              <a:buSzPts val="2100"/>
              <a:buChar char="•"/>
            </a:pPr>
            <a:r>
              <a:rPr lang="en"/>
              <a:t>Amazon Kinesis Data Firehose delivery stream</a:t>
            </a:r>
            <a:endParaRPr/>
          </a:p>
        </p:txBody>
      </p:sp>
      <p:grpSp>
        <p:nvGrpSpPr>
          <p:cNvPr descr="Diagram showing three subscribers receiving a message published by a publisher to an SNS topic." id="1407" name="Google Shape;1407;p108"/>
          <p:cNvGrpSpPr/>
          <p:nvPr/>
        </p:nvGrpSpPr>
        <p:grpSpPr>
          <a:xfrm>
            <a:off x="274320" y="1282305"/>
            <a:ext cx="4201355" cy="3166715"/>
            <a:chOff x="5620540" y="2202675"/>
            <a:chExt cx="5601807" cy="4222287"/>
          </a:xfrm>
        </p:grpSpPr>
        <p:pic>
          <p:nvPicPr>
            <p:cNvPr id="1408" name="Google Shape;1408;p108"/>
            <p:cNvPicPr preferRelativeResize="0"/>
            <p:nvPr/>
          </p:nvPicPr>
          <p:blipFill rotWithShape="1">
            <a:blip r:embed="rId3">
              <a:alphaModFix/>
            </a:blip>
            <a:srcRect b="0" l="0" r="0" t="0"/>
            <a:stretch/>
          </p:blipFill>
          <p:spPr>
            <a:xfrm>
              <a:off x="5705999" y="3891337"/>
              <a:ext cx="902233" cy="902233"/>
            </a:xfrm>
            <a:prstGeom prst="rect">
              <a:avLst/>
            </a:prstGeom>
            <a:noFill/>
            <a:ln>
              <a:noFill/>
            </a:ln>
          </p:spPr>
        </p:pic>
        <p:sp>
          <p:nvSpPr>
            <p:cNvPr id="1409" name="Google Shape;1409;p108"/>
            <p:cNvSpPr txBox="1"/>
            <p:nvPr/>
          </p:nvSpPr>
          <p:spPr>
            <a:xfrm>
              <a:off x="5620540" y="4750207"/>
              <a:ext cx="107315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Publisher</a:t>
              </a:r>
              <a:endParaRPr sz="1100"/>
            </a:p>
          </p:txBody>
        </p:sp>
        <p:cxnSp>
          <p:nvCxnSpPr>
            <p:cNvPr id="1410" name="Google Shape;1410;p108"/>
            <p:cNvCxnSpPr>
              <a:stCxn id="1408" idx="3"/>
              <a:endCxn id="1411" idx="1"/>
            </p:cNvCxnSpPr>
            <p:nvPr/>
          </p:nvCxnSpPr>
          <p:spPr>
            <a:xfrm>
              <a:off x="6608232" y="4342454"/>
              <a:ext cx="1061700" cy="0"/>
            </a:xfrm>
            <a:prstGeom prst="straightConnector1">
              <a:avLst/>
            </a:prstGeom>
            <a:noFill/>
            <a:ln cap="flat" cmpd="sng" w="15875">
              <a:solidFill>
                <a:srgbClr val="000000"/>
              </a:solidFill>
              <a:prstDash val="solid"/>
              <a:miter lim="800000"/>
              <a:headEnd len="sm" w="sm" type="none"/>
              <a:tailEnd len="med" w="med" type="stealth"/>
            </a:ln>
          </p:spPr>
        </p:cxnSp>
        <p:pic>
          <p:nvPicPr>
            <p:cNvPr id="1412" name="Google Shape;1412;p108"/>
            <p:cNvPicPr preferRelativeResize="0"/>
            <p:nvPr/>
          </p:nvPicPr>
          <p:blipFill rotWithShape="1">
            <a:blip r:embed="rId4">
              <a:alphaModFix/>
            </a:blip>
            <a:srcRect b="0" l="0" r="0" t="0"/>
            <a:stretch/>
          </p:blipFill>
          <p:spPr>
            <a:xfrm>
              <a:off x="6861449" y="3583876"/>
              <a:ext cx="457200" cy="457200"/>
            </a:xfrm>
            <a:prstGeom prst="rect">
              <a:avLst/>
            </a:prstGeom>
            <a:noFill/>
            <a:ln>
              <a:noFill/>
            </a:ln>
          </p:spPr>
        </p:pic>
        <p:sp>
          <p:nvSpPr>
            <p:cNvPr id="1413" name="Google Shape;1413;p108"/>
            <p:cNvSpPr txBox="1"/>
            <p:nvPr/>
          </p:nvSpPr>
          <p:spPr>
            <a:xfrm>
              <a:off x="6478314" y="4005595"/>
              <a:ext cx="122347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pic>
          <p:nvPicPr>
            <p:cNvPr id="1411" name="Google Shape;1411;p108"/>
            <p:cNvPicPr preferRelativeResize="0"/>
            <p:nvPr/>
          </p:nvPicPr>
          <p:blipFill rotWithShape="1">
            <a:blip r:embed="rId5">
              <a:alphaModFix/>
            </a:blip>
            <a:srcRect b="0" l="0" r="0" t="0"/>
            <a:stretch/>
          </p:blipFill>
          <p:spPr>
            <a:xfrm>
              <a:off x="7669831" y="3951231"/>
              <a:ext cx="782444" cy="782444"/>
            </a:xfrm>
            <a:prstGeom prst="rect">
              <a:avLst/>
            </a:prstGeom>
            <a:noFill/>
            <a:ln>
              <a:noFill/>
            </a:ln>
          </p:spPr>
        </p:pic>
        <p:sp>
          <p:nvSpPr>
            <p:cNvPr id="1414" name="Google Shape;1414;p108"/>
            <p:cNvSpPr txBox="1"/>
            <p:nvPr/>
          </p:nvSpPr>
          <p:spPr>
            <a:xfrm>
              <a:off x="7449317" y="4643830"/>
              <a:ext cx="122347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Topic</a:t>
              </a:r>
              <a:endParaRPr sz="1100"/>
            </a:p>
          </p:txBody>
        </p:sp>
        <p:cxnSp>
          <p:nvCxnSpPr>
            <p:cNvPr id="1415" name="Google Shape;1415;p108"/>
            <p:cNvCxnSpPr>
              <a:stCxn id="1411" idx="3"/>
              <a:endCxn id="1416" idx="1"/>
            </p:cNvCxnSpPr>
            <p:nvPr/>
          </p:nvCxnSpPr>
          <p:spPr>
            <a:xfrm>
              <a:off x="8452275" y="4342453"/>
              <a:ext cx="1583400" cy="0"/>
            </a:xfrm>
            <a:prstGeom prst="straightConnector1">
              <a:avLst/>
            </a:prstGeom>
            <a:noFill/>
            <a:ln cap="flat" cmpd="sng" w="15875">
              <a:solidFill>
                <a:srgbClr val="000000"/>
              </a:solidFill>
              <a:prstDash val="solid"/>
              <a:miter lim="800000"/>
              <a:headEnd len="sm" w="sm" type="none"/>
              <a:tailEnd len="med" w="med" type="stealth"/>
            </a:ln>
          </p:spPr>
        </p:cxnSp>
        <p:pic>
          <p:nvPicPr>
            <p:cNvPr id="1417" name="Google Shape;1417;p108"/>
            <p:cNvPicPr preferRelativeResize="0"/>
            <p:nvPr/>
          </p:nvPicPr>
          <p:blipFill rotWithShape="1">
            <a:blip r:embed="rId4">
              <a:alphaModFix/>
            </a:blip>
            <a:srcRect b="0" l="0" r="0" t="0"/>
            <a:stretch/>
          </p:blipFill>
          <p:spPr>
            <a:xfrm>
              <a:off x="9160571" y="3584374"/>
              <a:ext cx="457200" cy="457200"/>
            </a:xfrm>
            <a:prstGeom prst="rect">
              <a:avLst/>
            </a:prstGeom>
            <a:noFill/>
            <a:ln>
              <a:noFill/>
            </a:ln>
          </p:spPr>
        </p:pic>
        <p:sp>
          <p:nvSpPr>
            <p:cNvPr id="1418" name="Google Shape;1418;p108"/>
            <p:cNvSpPr txBox="1"/>
            <p:nvPr/>
          </p:nvSpPr>
          <p:spPr>
            <a:xfrm>
              <a:off x="8777436" y="4006093"/>
              <a:ext cx="122347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pic>
          <p:nvPicPr>
            <p:cNvPr id="1416" name="Google Shape;1416;p108"/>
            <p:cNvPicPr preferRelativeResize="0"/>
            <p:nvPr/>
          </p:nvPicPr>
          <p:blipFill rotWithShape="1">
            <a:blip r:embed="rId6">
              <a:alphaModFix/>
            </a:blip>
            <a:srcRect b="0" l="0" r="0" t="0"/>
            <a:stretch/>
          </p:blipFill>
          <p:spPr>
            <a:xfrm>
              <a:off x="10035546" y="3891337"/>
              <a:ext cx="902233" cy="902233"/>
            </a:xfrm>
            <a:prstGeom prst="rect">
              <a:avLst/>
            </a:prstGeom>
            <a:noFill/>
            <a:ln>
              <a:noFill/>
            </a:ln>
          </p:spPr>
        </p:pic>
        <p:sp>
          <p:nvSpPr>
            <p:cNvPr id="1419" name="Google Shape;1419;p108"/>
            <p:cNvSpPr txBox="1"/>
            <p:nvPr/>
          </p:nvSpPr>
          <p:spPr>
            <a:xfrm>
              <a:off x="9750977" y="4734957"/>
              <a:ext cx="147137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Subscriber 2</a:t>
              </a:r>
              <a:endParaRPr sz="1100"/>
            </a:p>
          </p:txBody>
        </p:sp>
        <p:cxnSp>
          <p:nvCxnSpPr>
            <p:cNvPr id="1420" name="Google Shape;1420;p108"/>
            <p:cNvCxnSpPr>
              <a:stCxn id="1411" idx="3"/>
              <a:endCxn id="1421" idx="1"/>
            </p:cNvCxnSpPr>
            <p:nvPr/>
          </p:nvCxnSpPr>
          <p:spPr>
            <a:xfrm flipH="1" rot="10800000">
              <a:off x="8452275" y="2954353"/>
              <a:ext cx="1583400" cy="1388100"/>
            </a:xfrm>
            <a:prstGeom prst="bentConnector3">
              <a:avLst>
                <a:gd fmla="val 354392" name="adj1"/>
              </a:avLst>
            </a:prstGeom>
            <a:noFill/>
            <a:ln cap="flat" cmpd="sng" w="15875">
              <a:solidFill>
                <a:srgbClr val="000000"/>
              </a:solidFill>
              <a:prstDash val="solid"/>
              <a:miter lim="800000"/>
              <a:headEnd len="sm" w="sm" type="none"/>
              <a:tailEnd len="med" w="med" type="stealth"/>
            </a:ln>
          </p:spPr>
        </p:cxnSp>
        <p:pic>
          <p:nvPicPr>
            <p:cNvPr id="1422" name="Google Shape;1422;p108"/>
            <p:cNvPicPr preferRelativeResize="0"/>
            <p:nvPr/>
          </p:nvPicPr>
          <p:blipFill rotWithShape="1">
            <a:blip r:embed="rId4">
              <a:alphaModFix/>
            </a:blip>
            <a:srcRect b="0" l="0" r="0" t="0"/>
            <a:stretch/>
          </p:blipFill>
          <p:spPr>
            <a:xfrm>
              <a:off x="9160571" y="2202675"/>
              <a:ext cx="457200" cy="457200"/>
            </a:xfrm>
            <a:prstGeom prst="rect">
              <a:avLst/>
            </a:prstGeom>
            <a:noFill/>
            <a:ln>
              <a:noFill/>
            </a:ln>
          </p:spPr>
        </p:pic>
        <p:sp>
          <p:nvSpPr>
            <p:cNvPr id="1423" name="Google Shape;1423;p108"/>
            <p:cNvSpPr txBox="1"/>
            <p:nvPr/>
          </p:nvSpPr>
          <p:spPr>
            <a:xfrm>
              <a:off x="8777436" y="2624394"/>
              <a:ext cx="122347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pic>
          <p:nvPicPr>
            <p:cNvPr id="1421" name="Google Shape;1421;p108"/>
            <p:cNvPicPr preferRelativeResize="0"/>
            <p:nvPr/>
          </p:nvPicPr>
          <p:blipFill rotWithShape="1">
            <a:blip r:embed="rId6">
              <a:alphaModFix/>
            </a:blip>
            <a:srcRect b="0" l="0" r="0" t="0"/>
            <a:stretch/>
          </p:blipFill>
          <p:spPr>
            <a:xfrm>
              <a:off x="10035546" y="2503275"/>
              <a:ext cx="902233" cy="902233"/>
            </a:xfrm>
            <a:prstGeom prst="rect">
              <a:avLst/>
            </a:prstGeom>
            <a:noFill/>
            <a:ln>
              <a:noFill/>
            </a:ln>
          </p:spPr>
        </p:pic>
        <p:sp>
          <p:nvSpPr>
            <p:cNvPr id="1424" name="Google Shape;1424;p108"/>
            <p:cNvSpPr txBox="1"/>
            <p:nvPr/>
          </p:nvSpPr>
          <p:spPr>
            <a:xfrm>
              <a:off x="9750977" y="3371032"/>
              <a:ext cx="147137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Subscriber 1</a:t>
              </a:r>
              <a:endParaRPr sz="1100"/>
            </a:p>
          </p:txBody>
        </p:sp>
        <p:cxnSp>
          <p:nvCxnSpPr>
            <p:cNvPr id="1425" name="Google Shape;1425;p108"/>
            <p:cNvCxnSpPr>
              <a:stCxn id="1411" idx="3"/>
              <a:endCxn id="1426" idx="1"/>
            </p:cNvCxnSpPr>
            <p:nvPr/>
          </p:nvCxnSpPr>
          <p:spPr>
            <a:xfrm>
              <a:off x="8452275" y="4342453"/>
              <a:ext cx="1583400" cy="1327200"/>
            </a:xfrm>
            <a:prstGeom prst="bentConnector3">
              <a:avLst>
                <a:gd fmla="val 354392" name="adj1"/>
              </a:avLst>
            </a:prstGeom>
            <a:noFill/>
            <a:ln cap="flat" cmpd="sng" w="15875">
              <a:solidFill>
                <a:srgbClr val="000000"/>
              </a:solidFill>
              <a:prstDash val="solid"/>
              <a:miter lim="800000"/>
              <a:headEnd len="sm" w="sm" type="none"/>
              <a:tailEnd len="med" w="med" type="stealth"/>
            </a:ln>
          </p:spPr>
        </p:cxnSp>
        <p:pic>
          <p:nvPicPr>
            <p:cNvPr id="1427" name="Google Shape;1427;p108"/>
            <p:cNvPicPr preferRelativeResize="0"/>
            <p:nvPr/>
          </p:nvPicPr>
          <p:blipFill rotWithShape="1">
            <a:blip r:embed="rId4">
              <a:alphaModFix/>
            </a:blip>
            <a:srcRect b="0" l="0" r="0" t="0"/>
            <a:stretch/>
          </p:blipFill>
          <p:spPr>
            <a:xfrm>
              <a:off x="9160571" y="4913931"/>
              <a:ext cx="457200" cy="457200"/>
            </a:xfrm>
            <a:prstGeom prst="rect">
              <a:avLst/>
            </a:prstGeom>
            <a:noFill/>
            <a:ln>
              <a:noFill/>
            </a:ln>
          </p:spPr>
        </p:pic>
        <p:sp>
          <p:nvSpPr>
            <p:cNvPr id="1428" name="Google Shape;1428;p108"/>
            <p:cNvSpPr txBox="1"/>
            <p:nvPr/>
          </p:nvSpPr>
          <p:spPr>
            <a:xfrm>
              <a:off x="8777436" y="5335650"/>
              <a:ext cx="122347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pic>
          <p:nvPicPr>
            <p:cNvPr id="1426" name="Google Shape;1426;p108"/>
            <p:cNvPicPr preferRelativeResize="0"/>
            <p:nvPr/>
          </p:nvPicPr>
          <p:blipFill rotWithShape="1">
            <a:blip r:embed="rId6">
              <a:alphaModFix/>
            </a:blip>
            <a:srcRect b="0" l="0" r="0" t="0"/>
            <a:stretch/>
          </p:blipFill>
          <p:spPr>
            <a:xfrm>
              <a:off x="10035546" y="5218651"/>
              <a:ext cx="902233" cy="902233"/>
            </a:xfrm>
            <a:prstGeom prst="rect">
              <a:avLst/>
            </a:prstGeom>
            <a:noFill/>
            <a:ln>
              <a:noFill/>
            </a:ln>
          </p:spPr>
        </p:pic>
        <p:sp>
          <p:nvSpPr>
            <p:cNvPr id="1429" name="Google Shape;1429;p108"/>
            <p:cNvSpPr txBox="1"/>
            <p:nvPr/>
          </p:nvSpPr>
          <p:spPr>
            <a:xfrm>
              <a:off x="9750977" y="6086408"/>
              <a:ext cx="147137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Subscriber 3</a:t>
              </a:r>
              <a:endParaRPr sz="1100"/>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0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5" name="Google Shape;1435;p109"/>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SNS use cases</a:t>
            </a:r>
            <a:endParaRPr/>
          </a:p>
        </p:txBody>
      </p:sp>
      <p:sp>
        <p:nvSpPr>
          <p:cNvPr id="1436" name="Google Shape;1436;p109"/>
          <p:cNvSpPr txBox="1"/>
          <p:nvPr>
            <p:ph idx="2" type="body"/>
          </p:nvPr>
        </p:nvSpPr>
        <p:spPr>
          <a:xfrm>
            <a:off x="274320" y="3497580"/>
            <a:ext cx="2811780" cy="548489"/>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500"/>
              <a:buNone/>
            </a:pPr>
            <a:r>
              <a:rPr lang="en"/>
              <a:t>Application and system alert notification</a:t>
            </a:r>
            <a:endParaRPr/>
          </a:p>
        </p:txBody>
      </p:sp>
      <p:sp>
        <p:nvSpPr>
          <p:cNvPr id="1437" name="Google Shape;1437;p109"/>
          <p:cNvSpPr txBox="1"/>
          <p:nvPr>
            <p:ph idx="4" type="body"/>
          </p:nvPr>
        </p:nvSpPr>
        <p:spPr>
          <a:xfrm>
            <a:off x="3168396" y="3497580"/>
            <a:ext cx="2811780" cy="548489"/>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500"/>
              <a:buNone/>
            </a:pPr>
            <a:r>
              <a:rPr lang="en"/>
              <a:t>Email and text message notification</a:t>
            </a:r>
            <a:endParaRPr/>
          </a:p>
        </p:txBody>
      </p:sp>
      <p:sp>
        <p:nvSpPr>
          <p:cNvPr id="1438" name="Google Shape;1438;p109"/>
          <p:cNvSpPr txBox="1"/>
          <p:nvPr>
            <p:ph idx="6" type="body"/>
          </p:nvPr>
        </p:nvSpPr>
        <p:spPr>
          <a:xfrm>
            <a:off x="6062472" y="3497580"/>
            <a:ext cx="2811780" cy="548489"/>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1500"/>
              <a:buNone/>
            </a:pPr>
            <a:r>
              <a:rPr lang="en"/>
              <a:t>Mobile push notification </a:t>
            </a:r>
            <a:endParaRPr/>
          </a:p>
        </p:txBody>
      </p:sp>
      <p:pic>
        <p:nvPicPr>
          <p:cNvPr id="1439" name="Google Shape;1439;p109"/>
          <p:cNvPicPr preferRelativeResize="0"/>
          <p:nvPr>
            <p:ph idx="1" type="body"/>
          </p:nvPr>
        </p:nvPicPr>
        <p:blipFill rotWithShape="1">
          <a:blip r:embed="rId3">
            <a:alphaModFix/>
          </a:blip>
          <a:srcRect b="0" l="0" r="0" t="0"/>
          <a:stretch/>
        </p:blipFill>
        <p:spPr>
          <a:xfrm>
            <a:off x="822722" y="1763115"/>
            <a:ext cx="1714500" cy="1617269"/>
          </a:xfrm>
          <a:prstGeom prst="rect">
            <a:avLst/>
          </a:prstGeom>
          <a:noFill/>
          <a:ln>
            <a:noFill/>
          </a:ln>
        </p:spPr>
      </p:pic>
      <p:pic>
        <p:nvPicPr>
          <p:cNvPr id="1440" name="Google Shape;1440;p109"/>
          <p:cNvPicPr preferRelativeResize="0"/>
          <p:nvPr>
            <p:ph idx="3" type="body"/>
          </p:nvPr>
        </p:nvPicPr>
        <p:blipFill rotWithShape="1">
          <a:blip r:embed="rId4">
            <a:alphaModFix/>
          </a:blip>
          <a:srcRect b="0" l="0" r="0" t="0"/>
          <a:stretch/>
        </p:blipFill>
        <p:spPr>
          <a:xfrm>
            <a:off x="3717131" y="1878793"/>
            <a:ext cx="1714500" cy="1385914"/>
          </a:xfrm>
          <a:prstGeom prst="rect">
            <a:avLst/>
          </a:prstGeom>
          <a:noFill/>
          <a:ln>
            <a:noFill/>
          </a:ln>
        </p:spPr>
      </p:pic>
      <p:pic>
        <p:nvPicPr>
          <p:cNvPr id="1441" name="Google Shape;1441;p109"/>
          <p:cNvPicPr preferRelativeResize="0"/>
          <p:nvPr>
            <p:ph idx="5" type="body"/>
          </p:nvPr>
        </p:nvPicPr>
        <p:blipFill rotWithShape="1">
          <a:blip r:embed="rId5">
            <a:alphaModFix/>
          </a:blip>
          <a:srcRect b="0" l="0" r="0" t="0"/>
          <a:stretch/>
        </p:blipFill>
        <p:spPr>
          <a:xfrm>
            <a:off x="6834184" y="1714500"/>
            <a:ext cx="1269215" cy="1714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1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7" name="Google Shape;1447;p110"/>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300"/>
              <a:buFont typeface="Play"/>
              <a:buNone/>
            </a:pPr>
            <a:r>
              <a:rPr lang="en" sz="2300"/>
              <a:t>Decoupling example: Using Amazon SQS with Amazon SNS</a:t>
            </a:r>
            <a:endParaRPr/>
          </a:p>
        </p:txBody>
      </p:sp>
      <p:grpSp>
        <p:nvGrpSpPr>
          <p:cNvPr descr="Diagram of the conversion and resizing process of an image uploaded from a mobile device using S3, SNS and SQS. More details in the notes." id="1448" name="Google Shape;1448;p110"/>
          <p:cNvGrpSpPr/>
          <p:nvPr/>
        </p:nvGrpSpPr>
        <p:grpSpPr>
          <a:xfrm>
            <a:off x="63942" y="831292"/>
            <a:ext cx="8810310" cy="4009696"/>
            <a:chOff x="85256" y="1113906"/>
            <a:chExt cx="11747080" cy="5346261"/>
          </a:xfrm>
        </p:grpSpPr>
        <p:pic>
          <p:nvPicPr>
            <p:cNvPr id="1449" name="Google Shape;1449;p110"/>
            <p:cNvPicPr preferRelativeResize="0"/>
            <p:nvPr/>
          </p:nvPicPr>
          <p:blipFill rotWithShape="1">
            <a:blip r:embed="rId3">
              <a:alphaModFix/>
            </a:blip>
            <a:srcRect b="0" l="0" r="0" t="0"/>
            <a:stretch/>
          </p:blipFill>
          <p:spPr>
            <a:xfrm>
              <a:off x="307931" y="3492921"/>
              <a:ext cx="627800" cy="627800"/>
            </a:xfrm>
            <a:prstGeom prst="rect">
              <a:avLst/>
            </a:prstGeom>
            <a:noFill/>
            <a:ln>
              <a:noFill/>
            </a:ln>
          </p:spPr>
        </p:pic>
        <p:sp>
          <p:nvSpPr>
            <p:cNvPr id="1450" name="Google Shape;1450;p110"/>
            <p:cNvSpPr txBox="1"/>
            <p:nvPr/>
          </p:nvSpPr>
          <p:spPr>
            <a:xfrm>
              <a:off x="85256" y="4100136"/>
              <a:ext cx="1073150"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Mobile client</a:t>
              </a:r>
              <a:endParaRPr sz="1100"/>
            </a:p>
          </p:txBody>
        </p:sp>
        <p:cxnSp>
          <p:nvCxnSpPr>
            <p:cNvPr id="1451" name="Google Shape;1451;p110"/>
            <p:cNvCxnSpPr>
              <a:stCxn id="1449" idx="3"/>
              <a:endCxn id="1452" idx="1"/>
            </p:cNvCxnSpPr>
            <p:nvPr/>
          </p:nvCxnSpPr>
          <p:spPr>
            <a:xfrm>
              <a:off x="935731" y="3806821"/>
              <a:ext cx="1470600" cy="0"/>
            </a:xfrm>
            <a:prstGeom prst="straightConnector1">
              <a:avLst/>
            </a:prstGeom>
            <a:noFill/>
            <a:ln cap="flat" cmpd="sng" w="15875">
              <a:solidFill>
                <a:srgbClr val="000000"/>
              </a:solidFill>
              <a:prstDash val="solid"/>
              <a:miter lim="800000"/>
              <a:headEnd len="sm" w="sm" type="none"/>
              <a:tailEnd len="med" w="med" type="stealth"/>
            </a:ln>
          </p:spPr>
        </p:cxnSp>
        <p:pic>
          <p:nvPicPr>
            <p:cNvPr id="1453" name="Google Shape;1453;p110"/>
            <p:cNvPicPr preferRelativeResize="0"/>
            <p:nvPr/>
          </p:nvPicPr>
          <p:blipFill rotWithShape="1">
            <a:blip r:embed="rId4">
              <a:alphaModFix/>
            </a:blip>
            <a:srcRect b="0" l="0" r="0" t="0"/>
            <a:stretch/>
          </p:blipFill>
          <p:spPr>
            <a:xfrm>
              <a:off x="1226260" y="3014741"/>
              <a:ext cx="457200" cy="457200"/>
            </a:xfrm>
            <a:prstGeom prst="rect">
              <a:avLst/>
            </a:prstGeom>
            <a:noFill/>
            <a:ln>
              <a:noFill/>
            </a:ln>
          </p:spPr>
        </p:pic>
        <p:sp>
          <p:nvSpPr>
            <p:cNvPr id="1454" name="Google Shape;1454;p110"/>
            <p:cNvSpPr txBox="1"/>
            <p:nvPr/>
          </p:nvSpPr>
          <p:spPr>
            <a:xfrm>
              <a:off x="876023" y="3455318"/>
              <a:ext cx="117475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Image</a:t>
              </a:r>
              <a:endParaRPr sz="1100"/>
            </a:p>
          </p:txBody>
        </p:sp>
        <p:sp>
          <p:nvSpPr>
            <p:cNvPr id="1455" name="Google Shape;1455;p110"/>
            <p:cNvSpPr txBox="1"/>
            <p:nvPr/>
          </p:nvSpPr>
          <p:spPr>
            <a:xfrm>
              <a:off x="1023792" y="3822398"/>
              <a:ext cx="87921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Upload</a:t>
              </a:r>
              <a:endParaRPr sz="1100"/>
            </a:p>
          </p:txBody>
        </p:sp>
        <p:sp>
          <p:nvSpPr>
            <p:cNvPr id="1456" name="Google Shape;1456;p110"/>
            <p:cNvSpPr/>
            <p:nvPr/>
          </p:nvSpPr>
          <p:spPr>
            <a:xfrm>
              <a:off x="1972319" y="1113906"/>
              <a:ext cx="9860017" cy="5346261"/>
            </a:xfrm>
            <a:prstGeom prst="rect">
              <a:avLst/>
            </a:prstGeom>
            <a:noFill/>
            <a:ln cap="flat" cmpd="sng" w="15875">
              <a:solidFill>
                <a:srgbClr val="0000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AWS Cloud</a:t>
              </a:r>
              <a:endParaRPr sz="1100"/>
            </a:p>
          </p:txBody>
        </p:sp>
        <p:pic>
          <p:nvPicPr>
            <p:cNvPr id="1457" name="Google Shape;1457;p110"/>
            <p:cNvPicPr preferRelativeResize="0"/>
            <p:nvPr/>
          </p:nvPicPr>
          <p:blipFill rotWithShape="1">
            <a:blip r:embed="rId5">
              <a:alphaModFix/>
            </a:blip>
            <a:srcRect b="0" l="0" r="0" t="0"/>
            <a:stretch/>
          </p:blipFill>
          <p:spPr>
            <a:xfrm>
              <a:off x="1972320" y="1113907"/>
              <a:ext cx="381000" cy="381000"/>
            </a:xfrm>
            <a:prstGeom prst="rect">
              <a:avLst/>
            </a:prstGeom>
            <a:noFill/>
            <a:ln>
              <a:noFill/>
            </a:ln>
          </p:spPr>
        </p:pic>
        <p:pic>
          <p:nvPicPr>
            <p:cNvPr id="1452" name="Google Shape;1452;p110"/>
            <p:cNvPicPr preferRelativeResize="0"/>
            <p:nvPr/>
          </p:nvPicPr>
          <p:blipFill rotWithShape="1">
            <a:blip r:embed="rId6">
              <a:alphaModFix/>
            </a:blip>
            <a:srcRect b="0" l="0" r="0" t="0"/>
            <a:stretch/>
          </p:blipFill>
          <p:spPr>
            <a:xfrm>
              <a:off x="2406196" y="3499211"/>
              <a:ext cx="615221" cy="615221"/>
            </a:xfrm>
            <a:prstGeom prst="rect">
              <a:avLst/>
            </a:prstGeom>
            <a:noFill/>
            <a:ln>
              <a:noFill/>
            </a:ln>
          </p:spPr>
        </p:pic>
        <p:sp>
          <p:nvSpPr>
            <p:cNvPr id="1458" name="Google Shape;1458;p110"/>
            <p:cNvSpPr txBox="1"/>
            <p:nvPr/>
          </p:nvSpPr>
          <p:spPr>
            <a:xfrm>
              <a:off x="1974820" y="4082164"/>
              <a:ext cx="1474803"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S3 bucket for uploaded images</a:t>
              </a:r>
              <a:endParaRPr sz="1100"/>
            </a:p>
          </p:txBody>
        </p:sp>
        <p:cxnSp>
          <p:nvCxnSpPr>
            <p:cNvPr id="1459" name="Google Shape;1459;p110"/>
            <p:cNvCxnSpPr>
              <a:stCxn id="1452" idx="3"/>
              <a:endCxn id="1460" idx="1"/>
            </p:cNvCxnSpPr>
            <p:nvPr/>
          </p:nvCxnSpPr>
          <p:spPr>
            <a:xfrm>
              <a:off x="3021417" y="3806822"/>
              <a:ext cx="1284600" cy="0"/>
            </a:xfrm>
            <a:prstGeom prst="straightConnector1">
              <a:avLst/>
            </a:prstGeom>
            <a:noFill/>
            <a:ln cap="flat" cmpd="sng" w="15875">
              <a:solidFill>
                <a:srgbClr val="000000"/>
              </a:solidFill>
              <a:prstDash val="solid"/>
              <a:miter lim="800000"/>
              <a:headEnd len="sm" w="sm" type="none"/>
              <a:tailEnd len="med" w="med" type="stealth"/>
            </a:ln>
          </p:spPr>
        </p:cxnSp>
        <p:pic>
          <p:nvPicPr>
            <p:cNvPr id="1461" name="Google Shape;1461;p110"/>
            <p:cNvPicPr preferRelativeResize="0"/>
            <p:nvPr/>
          </p:nvPicPr>
          <p:blipFill rotWithShape="1">
            <a:blip r:embed="rId7">
              <a:alphaModFix/>
            </a:blip>
            <a:srcRect b="0" l="0" r="0" t="0"/>
            <a:stretch/>
          </p:blipFill>
          <p:spPr>
            <a:xfrm>
              <a:off x="3435128" y="2791036"/>
              <a:ext cx="457200" cy="457200"/>
            </a:xfrm>
            <a:prstGeom prst="rect">
              <a:avLst/>
            </a:prstGeom>
            <a:noFill/>
            <a:ln>
              <a:noFill/>
            </a:ln>
          </p:spPr>
        </p:pic>
        <p:sp>
          <p:nvSpPr>
            <p:cNvPr id="1462" name="Google Shape;1462;p110"/>
            <p:cNvSpPr txBox="1"/>
            <p:nvPr/>
          </p:nvSpPr>
          <p:spPr>
            <a:xfrm>
              <a:off x="2995197" y="3216722"/>
              <a:ext cx="1284623"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Event notification</a:t>
              </a:r>
              <a:endParaRPr sz="1100"/>
            </a:p>
          </p:txBody>
        </p:sp>
        <p:pic>
          <p:nvPicPr>
            <p:cNvPr id="1460" name="Google Shape;1460;p110"/>
            <p:cNvPicPr preferRelativeResize="0"/>
            <p:nvPr/>
          </p:nvPicPr>
          <p:blipFill rotWithShape="1">
            <a:blip r:embed="rId8">
              <a:alphaModFix/>
            </a:blip>
            <a:srcRect b="0" l="0" r="0" t="0"/>
            <a:stretch/>
          </p:blipFill>
          <p:spPr>
            <a:xfrm>
              <a:off x="4306040" y="3497365"/>
              <a:ext cx="618913" cy="618913"/>
            </a:xfrm>
            <a:prstGeom prst="rect">
              <a:avLst/>
            </a:prstGeom>
            <a:noFill/>
            <a:ln>
              <a:noFill/>
            </a:ln>
          </p:spPr>
        </p:pic>
        <p:sp>
          <p:nvSpPr>
            <p:cNvPr id="1463" name="Google Shape;1463;p110"/>
            <p:cNvSpPr txBox="1"/>
            <p:nvPr/>
          </p:nvSpPr>
          <p:spPr>
            <a:xfrm>
              <a:off x="3973185" y="4082164"/>
              <a:ext cx="1284623" cy="107721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Image uploaded</a:t>
              </a:r>
              <a:endParaRPr sz="1100"/>
            </a:p>
            <a:p>
              <a:pPr indent="0" lvl="0" marL="0" marR="0" rtl="0" algn="ctr">
                <a:spcBef>
                  <a:spcPts val="0"/>
                </a:spcBef>
                <a:spcAft>
                  <a:spcPts val="0"/>
                </a:spcAft>
                <a:buNone/>
              </a:pPr>
              <a:r>
                <a:rPr lang="en" sz="1200">
                  <a:solidFill>
                    <a:srgbClr val="000000"/>
                  </a:solidFill>
                  <a:latin typeface="Play"/>
                  <a:ea typeface="Play"/>
                  <a:cs typeface="Play"/>
                  <a:sym typeface="Play"/>
                </a:rPr>
                <a:t>notification topic</a:t>
              </a:r>
              <a:endParaRPr sz="1100"/>
            </a:p>
          </p:txBody>
        </p:sp>
        <p:cxnSp>
          <p:nvCxnSpPr>
            <p:cNvPr id="1464" name="Google Shape;1464;p110"/>
            <p:cNvCxnSpPr>
              <a:stCxn id="1460" idx="3"/>
              <a:endCxn id="1465" idx="1"/>
            </p:cNvCxnSpPr>
            <p:nvPr/>
          </p:nvCxnSpPr>
          <p:spPr>
            <a:xfrm>
              <a:off x="4924953" y="3806822"/>
              <a:ext cx="1214100" cy="0"/>
            </a:xfrm>
            <a:prstGeom prst="straightConnector1">
              <a:avLst/>
            </a:prstGeom>
            <a:noFill/>
            <a:ln cap="flat" cmpd="sng" w="15875">
              <a:solidFill>
                <a:srgbClr val="000000"/>
              </a:solidFill>
              <a:prstDash val="solid"/>
              <a:miter lim="800000"/>
              <a:headEnd len="sm" w="sm" type="none"/>
              <a:tailEnd len="med" w="med" type="stealth"/>
            </a:ln>
          </p:spPr>
        </p:cxnSp>
        <p:pic>
          <p:nvPicPr>
            <p:cNvPr id="1465" name="Google Shape;1465;p110"/>
            <p:cNvPicPr preferRelativeResize="0"/>
            <p:nvPr/>
          </p:nvPicPr>
          <p:blipFill rotWithShape="1">
            <a:blip r:embed="rId9">
              <a:alphaModFix/>
            </a:blip>
            <a:srcRect b="0" l="0" r="0" t="0"/>
            <a:stretch/>
          </p:blipFill>
          <p:spPr>
            <a:xfrm>
              <a:off x="6138945" y="3492724"/>
              <a:ext cx="628195" cy="628195"/>
            </a:xfrm>
            <a:prstGeom prst="rect">
              <a:avLst/>
            </a:prstGeom>
            <a:noFill/>
            <a:ln>
              <a:noFill/>
            </a:ln>
          </p:spPr>
        </p:pic>
        <p:sp>
          <p:nvSpPr>
            <p:cNvPr id="1466" name="Google Shape;1466;p110"/>
            <p:cNvSpPr txBox="1"/>
            <p:nvPr/>
          </p:nvSpPr>
          <p:spPr>
            <a:xfrm>
              <a:off x="5766448" y="3986669"/>
              <a:ext cx="1373188"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Size for mobile queue</a:t>
              </a:r>
              <a:endParaRPr sz="1100"/>
            </a:p>
          </p:txBody>
        </p:sp>
        <p:cxnSp>
          <p:nvCxnSpPr>
            <p:cNvPr id="1467" name="Google Shape;1467;p110"/>
            <p:cNvCxnSpPr>
              <a:stCxn id="1460" idx="3"/>
              <a:endCxn id="1468" idx="1"/>
            </p:cNvCxnSpPr>
            <p:nvPr/>
          </p:nvCxnSpPr>
          <p:spPr>
            <a:xfrm flipH="1" rot="10800000">
              <a:off x="4924953" y="2358421"/>
              <a:ext cx="1214100" cy="14484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1468" name="Google Shape;1468;p110"/>
            <p:cNvPicPr preferRelativeResize="0"/>
            <p:nvPr/>
          </p:nvPicPr>
          <p:blipFill rotWithShape="1">
            <a:blip r:embed="rId9">
              <a:alphaModFix/>
            </a:blip>
            <a:srcRect b="0" l="0" r="0" t="0"/>
            <a:stretch/>
          </p:blipFill>
          <p:spPr>
            <a:xfrm>
              <a:off x="6138945" y="2044181"/>
              <a:ext cx="628195" cy="628195"/>
            </a:xfrm>
            <a:prstGeom prst="rect">
              <a:avLst/>
            </a:prstGeom>
            <a:noFill/>
            <a:ln>
              <a:noFill/>
            </a:ln>
          </p:spPr>
        </p:pic>
        <p:sp>
          <p:nvSpPr>
            <p:cNvPr id="1469" name="Google Shape;1469;p110"/>
            <p:cNvSpPr txBox="1"/>
            <p:nvPr/>
          </p:nvSpPr>
          <p:spPr>
            <a:xfrm>
              <a:off x="5766448" y="2538126"/>
              <a:ext cx="1373188"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Generate thumbnail queue</a:t>
              </a:r>
              <a:endParaRPr sz="1100"/>
            </a:p>
          </p:txBody>
        </p:sp>
        <p:cxnSp>
          <p:nvCxnSpPr>
            <p:cNvPr id="1470" name="Google Shape;1470;p110"/>
            <p:cNvCxnSpPr>
              <a:stCxn id="1460" idx="3"/>
              <a:endCxn id="1471" idx="1"/>
            </p:cNvCxnSpPr>
            <p:nvPr/>
          </p:nvCxnSpPr>
          <p:spPr>
            <a:xfrm>
              <a:off x="4924953" y="3806822"/>
              <a:ext cx="1214100" cy="14484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1471" name="Google Shape;1471;p110"/>
            <p:cNvPicPr preferRelativeResize="0"/>
            <p:nvPr/>
          </p:nvPicPr>
          <p:blipFill rotWithShape="1">
            <a:blip r:embed="rId9">
              <a:alphaModFix/>
            </a:blip>
            <a:srcRect b="0" l="0" r="0" t="0"/>
            <a:stretch/>
          </p:blipFill>
          <p:spPr>
            <a:xfrm>
              <a:off x="6138945" y="4941267"/>
              <a:ext cx="628195" cy="628195"/>
            </a:xfrm>
            <a:prstGeom prst="rect">
              <a:avLst/>
            </a:prstGeom>
            <a:noFill/>
            <a:ln>
              <a:noFill/>
            </a:ln>
          </p:spPr>
        </p:pic>
        <p:sp>
          <p:nvSpPr>
            <p:cNvPr id="1472" name="Google Shape;1472;p110"/>
            <p:cNvSpPr txBox="1"/>
            <p:nvPr/>
          </p:nvSpPr>
          <p:spPr>
            <a:xfrm>
              <a:off x="5766448" y="5435212"/>
              <a:ext cx="1373188"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Size for web queue</a:t>
              </a:r>
              <a:endParaRPr sz="1100"/>
            </a:p>
          </p:txBody>
        </p:sp>
        <p:cxnSp>
          <p:nvCxnSpPr>
            <p:cNvPr id="1473" name="Google Shape;1473;p110"/>
            <p:cNvCxnSpPr>
              <a:stCxn id="1468" idx="3"/>
              <a:endCxn id="1474" idx="1"/>
            </p:cNvCxnSpPr>
            <p:nvPr/>
          </p:nvCxnSpPr>
          <p:spPr>
            <a:xfrm flipH="1" rot="10800000">
              <a:off x="6767140" y="2030679"/>
              <a:ext cx="776700" cy="327600"/>
            </a:xfrm>
            <a:prstGeom prst="bentConnector3">
              <a:avLst>
                <a:gd fmla="val 50000" name="adj1"/>
              </a:avLst>
            </a:prstGeom>
            <a:noFill/>
            <a:ln cap="flat" cmpd="sng" w="15875">
              <a:solidFill>
                <a:srgbClr val="000000"/>
              </a:solidFill>
              <a:prstDash val="solid"/>
              <a:miter lim="800000"/>
              <a:headEnd len="med" w="med" type="stealth"/>
              <a:tailEnd len="sm" w="sm" type="none"/>
            </a:ln>
          </p:spPr>
        </p:cxnSp>
        <p:sp>
          <p:nvSpPr>
            <p:cNvPr id="1474" name="Google Shape;1474;p110"/>
            <p:cNvSpPr/>
            <p:nvPr/>
          </p:nvSpPr>
          <p:spPr>
            <a:xfrm>
              <a:off x="7543781" y="1185699"/>
              <a:ext cx="2514613" cy="1689738"/>
            </a:xfrm>
            <a:prstGeom prst="rect">
              <a:avLst/>
            </a:prstGeom>
            <a:noFill/>
            <a:ln cap="flat" cmpd="sng" w="15875">
              <a:solidFill>
                <a:srgbClr val="ED7100"/>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600"/>
                <a:buFont typeface="Play"/>
                <a:buNone/>
              </a:pPr>
              <a:r>
                <a:t/>
              </a:r>
              <a:endParaRPr b="0" i="0" sz="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Thumbnail application </a:t>
              </a:r>
              <a:endParaRPr sz="1100"/>
            </a:p>
            <a:p>
              <a:pPr indent="0" lvl="0" marL="0" marR="0" rtl="0" algn="ctr">
                <a:lnSpc>
                  <a:spcPct val="100000"/>
                </a:lnSpc>
                <a:spcBef>
                  <a:spcPts val="0"/>
                </a:spcBef>
                <a:spcAft>
                  <a:spcPts val="0"/>
                </a:spcAft>
                <a:buClr>
                  <a:schemeClr val="dk1"/>
                </a:buClr>
                <a:buSzPts val="1200"/>
                <a:buFont typeface="Play"/>
                <a:buNone/>
              </a:pPr>
              <a:r>
                <a:t/>
              </a:r>
              <a:endParaRPr sz="1200">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200"/>
                <a:buFont typeface="Play"/>
                <a:buNone/>
              </a:pPr>
              <a:r>
                <a:t/>
              </a:r>
              <a:endParaRPr sz="1200">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Auto Scaling group</a:t>
              </a:r>
              <a:endParaRPr sz="1100"/>
            </a:p>
          </p:txBody>
        </p:sp>
        <p:pic>
          <p:nvPicPr>
            <p:cNvPr id="1475" name="Google Shape;1475;p110"/>
            <p:cNvPicPr preferRelativeResize="0"/>
            <p:nvPr/>
          </p:nvPicPr>
          <p:blipFill rotWithShape="1">
            <a:blip r:embed="rId10">
              <a:alphaModFix/>
            </a:blip>
            <a:srcRect b="0" l="0" r="0" t="0"/>
            <a:stretch/>
          </p:blipFill>
          <p:spPr>
            <a:xfrm>
              <a:off x="8610587" y="1185700"/>
              <a:ext cx="381000" cy="381000"/>
            </a:xfrm>
            <a:prstGeom prst="rect">
              <a:avLst/>
            </a:prstGeom>
            <a:noFill/>
            <a:ln>
              <a:noFill/>
            </a:ln>
          </p:spPr>
        </p:pic>
        <p:pic>
          <p:nvPicPr>
            <p:cNvPr id="1476" name="Google Shape;1476;p110"/>
            <p:cNvPicPr preferRelativeResize="0"/>
            <p:nvPr/>
          </p:nvPicPr>
          <p:blipFill rotWithShape="1">
            <a:blip r:embed="rId11">
              <a:alphaModFix/>
            </a:blip>
            <a:srcRect b="0" l="0" r="0" t="0"/>
            <a:stretch/>
          </p:blipFill>
          <p:spPr>
            <a:xfrm>
              <a:off x="8498551" y="1974795"/>
              <a:ext cx="628195" cy="628195"/>
            </a:xfrm>
            <a:prstGeom prst="rect">
              <a:avLst/>
            </a:prstGeom>
            <a:noFill/>
            <a:ln>
              <a:noFill/>
            </a:ln>
          </p:spPr>
        </p:pic>
        <p:cxnSp>
          <p:nvCxnSpPr>
            <p:cNvPr id="1477" name="Google Shape;1477;p110"/>
            <p:cNvCxnSpPr>
              <a:stCxn id="1465" idx="3"/>
              <a:endCxn id="1478" idx="1"/>
            </p:cNvCxnSpPr>
            <p:nvPr/>
          </p:nvCxnSpPr>
          <p:spPr>
            <a:xfrm flipH="1" rot="10800000">
              <a:off x="6767140" y="3802622"/>
              <a:ext cx="778500" cy="4200"/>
            </a:xfrm>
            <a:prstGeom prst="straightConnector1">
              <a:avLst/>
            </a:prstGeom>
            <a:noFill/>
            <a:ln cap="flat" cmpd="sng" w="15875">
              <a:solidFill>
                <a:srgbClr val="000000"/>
              </a:solidFill>
              <a:prstDash val="solid"/>
              <a:miter lim="800000"/>
              <a:headEnd len="med" w="med" type="stealth"/>
              <a:tailEnd len="sm" w="sm" type="none"/>
            </a:ln>
          </p:spPr>
        </p:cxnSp>
        <p:sp>
          <p:nvSpPr>
            <p:cNvPr id="1478" name="Google Shape;1478;p110"/>
            <p:cNvSpPr/>
            <p:nvPr/>
          </p:nvSpPr>
          <p:spPr>
            <a:xfrm>
              <a:off x="7545757" y="2957891"/>
              <a:ext cx="2510661" cy="1689738"/>
            </a:xfrm>
            <a:prstGeom prst="rect">
              <a:avLst/>
            </a:prstGeom>
            <a:noFill/>
            <a:ln cap="flat" cmpd="sng" w="15875">
              <a:solidFill>
                <a:srgbClr val="ED7100"/>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600"/>
                <a:buFont typeface="Play"/>
                <a:buNone/>
              </a:pPr>
              <a:r>
                <a:t/>
              </a:r>
              <a:endParaRPr b="0" i="0" sz="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Mobile sizing application</a:t>
              </a:r>
              <a:endParaRPr sz="1100"/>
            </a:p>
            <a:p>
              <a:pPr indent="0" lvl="0" marL="0" marR="0" rtl="0" algn="ctr">
                <a:lnSpc>
                  <a:spcPct val="100000"/>
                </a:lnSpc>
                <a:spcBef>
                  <a:spcPts val="0"/>
                </a:spcBef>
                <a:spcAft>
                  <a:spcPts val="0"/>
                </a:spcAft>
                <a:buClr>
                  <a:schemeClr val="dk1"/>
                </a:buClr>
                <a:buSzPts val="1200"/>
                <a:buFont typeface="Play"/>
                <a:buNone/>
              </a:pPr>
              <a:r>
                <a:t/>
              </a:r>
              <a:endParaRPr sz="1200">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200"/>
                <a:buFont typeface="Play"/>
                <a:buNone/>
              </a:pPr>
              <a:r>
                <a:t/>
              </a:r>
              <a:endParaRPr sz="1200">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Auto Scaling group</a:t>
              </a:r>
              <a:endParaRPr sz="1100"/>
            </a:p>
          </p:txBody>
        </p:sp>
        <p:pic>
          <p:nvPicPr>
            <p:cNvPr id="1479" name="Google Shape;1479;p110"/>
            <p:cNvPicPr preferRelativeResize="0"/>
            <p:nvPr/>
          </p:nvPicPr>
          <p:blipFill rotWithShape="1">
            <a:blip r:embed="rId10">
              <a:alphaModFix/>
            </a:blip>
            <a:srcRect b="0" l="0" r="0" t="0"/>
            <a:stretch/>
          </p:blipFill>
          <p:spPr>
            <a:xfrm>
              <a:off x="8610587" y="2957892"/>
              <a:ext cx="381000" cy="381000"/>
            </a:xfrm>
            <a:prstGeom prst="rect">
              <a:avLst/>
            </a:prstGeom>
            <a:noFill/>
            <a:ln>
              <a:noFill/>
            </a:ln>
          </p:spPr>
        </p:pic>
        <p:pic>
          <p:nvPicPr>
            <p:cNvPr id="1480" name="Google Shape;1480;p110"/>
            <p:cNvPicPr preferRelativeResize="0"/>
            <p:nvPr/>
          </p:nvPicPr>
          <p:blipFill rotWithShape="1">
            <a:blip r:embed="rId11">
              <a:alphaModFix/>
            </a:blip>
            <a:srcRect b="0" l="0" r="0" t="0"/>
            <a:stretch/>
          </p:blipFill>
          <p:spPr>
            <a:xfrm>
              <a:off x="8498551" y="3740796"/>
              <a:ext cx="628195" cy="628195"/>
            </a:xfrm>
            <a:prstGeom prst="rect">
              <a:avLst/>
            </a:prstGeom>
            <a:noFill/>
            <a:ln>
              <a:noFill/>
            </a:ln>
          </p:spPr>
        </p:pic>
        <p:cxnSp>
          <p:nvCxnSpPr>
            <p:cNvPr id="1481" name="Google Shape;1481;p110"/>
            <p:cNvCxnSpPr>
              <a:stCxn id="1471" idx="3"/>
              <a:endCxn id="1482" idx="1"/>
            </p:cNvCxnSpPr>
            <p:nvPr/>
          </p:nvCxnSpPr>
          <p:spPr>
            <a:xfrm>
              <a:off x="6767140" y="5255365"/>
              <a:ext cx="778500" cy="319500"/>
            </a:xfrm>
            <a:prstGeom prst="bentConnector3">
              <a:avLst>
                <a:gd fmla="val 50000" name="adj1"/>
              </a:avLst>
            </a:prstGeom>
            <a:noFill/>
            <a:ln cap="flat" cmpd="sng" w="15875">
              <a:solidFill>
                <a:srgbClr val="000000"/>
              </a:solidFill>
              <a:prstDash val="solid"/>
              <a:miter lim="800000"/>
              <a:headEnd len="med" w="med" type="stealth"/>
              <a:tailEnd len="sm" w="sm" type="none"/>
            </a:ln>
          </p:spPr>
        </p:cxnSp>
        <p:sp>
          <p:nvSpPr>
            <p:cNvPr id="1482" name="Google Shape;1482;p110"/>
            <p:cNvSpPr/>
            <p:nvPr/>
          </p:nvSpPr>
          <p:spPr>
            <a:xfrm>
              <a:off x="7545757" y="4730082"/>
              <a:ext cx="2510661" cy="1689738"/>
            </a:xfrm>
            <a:prstGeom prst="rect">
              <a:avLst/>
            </a:prstGeom>
            <a:noFill/>
            <a:ln cap="flat" cmpd="sng" w="15875">
              <a:solidFill>
                <a:srgbClr val="ED7100"/>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600"/>
                <a:buFont typeface="Play"/>
                <a:buNone/>
              </a:pPr>
              <a:r>
                <a:t/>
              </a:r>
              <a:endParaRPr b="0" i="0" sz="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Web sizing application</a:t>
              </a:r>
              <a:endParaRPr sz="1100"/>
            </a:p>
            <a:p>
              <a:pPr indent="0" lvl="0" marL="0" marR="0" rtl="0" algn="ctr">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200"/>
                <a:buFont typeface="Play"/>
                <a:buNone/>
              </a:pPr>
              <a:r>
                <a:t/>
              </a:r>
              <a:endParaRPr sz="1200">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200"/>
                <a:buFont typeface="Play"/>
                <a:buNone/>
              </a:pPr>
              <a:r>
                <a:t/>
              </a:r>
              <a:endParaRPr b="0" i="0" sz="12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Auto Scaling group</a:t>
              </a:r>
              <a:endParaRPr sz="1100"/>
            </a:p>
          </p:txBody>
        </p:sp>
        <p:pic>
          <p:nvPicPr>
            <p:cNvPr id="1483" name="Google Shape;1483;p110"/>
            <p:cNvPicPr preferRelativeResize="0"/>
            <p:nvPr/>
          </p:nvPicPr>
          <p:blipFill rotWithShape="1">
            <a:blip r:embed="rId10">
              <a:alphaModFix/>
            </a:blip>
            <a:srcRect b="0" l="0" r="0" t="0"/>
            <a:stretch/>
          </p:blipFill>
          <p:spPr>
            <a:xfrm>
              <a:off x="8610587" y="4730083"/>
              <a:ext cx="381000" cy="381000"/>
            </a:xfrm>
            <a:prstGeom prst="rect">
              <a:avLst/>
            </a:prstGeom>
            <a:noFill/>
            <a:ln>
              <a:noFill/>
            </a:ln>
          </p:spPr>
        </p:pic>
        <p:pic>
          <p:nvPicPr>
            <p:cNvPr id="1484" name="Google Shape;1484;p110"/>
            <p:cNvPicPr preferRelativeResize="0"/>
            <p:nvPr/>
          </p:nvPicPr>
          <p:blipFill rotWithShape="1">
            <a:blip r:embed="rId11">
              <a:alphaModFix/>
            </a:blip>
            <a:srcRect b="0" l="0" r="0" t="0"/>
            <a:stretch/>
          </p:blipFill>
          <p:spPr>
            <a:xfrm>
              <a:off x="8498551" y="5510462"/>
              <a:ext cx="628195" cy="628195"/>
            </a:xfrm>
            <a:prstGeom prst="rect">
              <a:avLst/>
            </a:prstGeom>
            <a:noFill/>
            <a:ln>
              <a:noFill/>
            </a:ln>
          </p:spPr>
        </p:pic>
        <p:cxnSp>
          <p:nvCxnSpPr>
            <p:cNvPr id="1485" name="Google Shape;1485;p110"/>
            <p:cNvCxnSpPr>
              <a:stCxn id="1474" idx="3"/>
              <a:endCxn id="1486" idx="0"/>
            </p:cNvCxnSpPr>
            <p:nvPr/>
          </p:nvCxnSpPr>
          <p:spPr>
            <a:xfrm>
              <a:off x="10058394" y="2030568"/>
              <a:ext cx="1031400" cy="1468500"/>
            </a:xfrm>
            <a:prstGeom prst="bentConnector2">
              <a:avLst/>
            </a:prstGeom>
            <a:noFill/>
            <a:ln cap="flat" cmpd="sng" w="15875">
              <a:solidFill>
                <a:srgbClr val="000000"/>
              </a:solidFill>
              <a:prstDash val="solid"/>
              <a:miter lim="800000"/>
              <a:headEnd len="sm" w="sm" type="none"/>
              <a:tailEnd len="med" w="med" type="stealth"/>
            </a:ln>
          </p:spPr>
        </p:cxnSp>
        <p:pic>
          <p:nvPicPr>
            <p:cNvPr id="1486" name="Google Shape;1486;p110"/>
            <p:cNvPicPr preferRelativeResize="0"/>
            <p:nvPr/>
          </p:nvPicPr>
          <p:blipFill rotWithShape="1">
            <a:blip r:embed="rId6">
              <a:alphaModFix/>
            </a:blip>
            <a:srcRect b="0" l="0" r="0" t="0"/>
            <a:stretch/>
          </p:blipFill>
          <p:spPr>
            <a:xfrm>
              <a:off x="10782085" y="3499211"/>
              <a:ext cx="615221" cy="615221"/>
            </a:xfrm>
            <a:prstGeom prst="rect">
              <a:avLst/>
            </a:prstGeom>
            <a:noFill/>
            <a:ln>
              <a:noFill/>
            </a:ln>
          </p:spPr>
        </p:pic>
        <p:sp>
          <p:nvSpPr>
            <p:cNvPr id="1487" name="Google Shape;1487;p110"/>
            <p:cNvSpPr txBox="1"/>
            <p:nvPr/>
          </p:nvSpPr>
          <p:spPr>
            <a:xfrm>
              <a:off x="10350503" y="4054894"/>
              <a:ext cx="1474803"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S3 bucket for converted images</a:t>
              </a:r>
              <a:endParaRPr sz="1100"/>
            </a:p>
          </p:txBody>
        </p:sp>
        <p:cxnSp>
          <p:nvCxnSpPr>
            <p:cNvPr id="1488" name="Google Shape;1488;p110"/>
            <p:cNvCxnSpPr>
              <a:stCxn id="1478" idx="3"/>
              <a:endCxn id="1486" idx="1"/>
            </p:cNvCxnSpPr>
            <p:nvPr/>
          </p:nvCxnSpPr>
          <p:spPr>
            <a:xfrm>
              <a:off x="10056418" y="3802760"/>
              <a:ext cx="725700" cy="4200"/>
            </a:xfrm>
            <a:prstGeom prst="straightConnector1">
              <a:avLst/>
            </a:prstGeom>
            <a:noFill/>
            <a:ln cap="flat" cmpd="sng" w="15875">
              <a:solidFill>
                <a:srgbClr val="000000"/>
              </a:solidFill>
              <a:prstDash val="solid"/>
              <a:miter lim="800000"/>
              <a:headEnd len="sm" w="sm" type="none"/>
              <a:tailEnd len="med" w="med" type="stealth"/>
            </a:ln>
          </p:spPr>
        </p:cxnSp>
        <p:cxnSp>
          <p:nvCxnSpPr>
            <p:cNvPr id="1489" name="Google Shape;1489;p110"/>
            <p:cNvCxnSpPr>
              <a:stCxn id="1482" idx="3"/>
              <a:endCxn id="1487" idx="2"/>
            </p:cNvCxnSpPr>
            <p:nvPr/>
          </p:nvCxnSpPr>
          <p:spPr>
            <a:xfrm flipH="1" rot="10800000">
              <a:off x="10056418" y="4885851"/>
              <a:ext cx="1031400" cy="689100"/>
            </a:xfrm>
            <a:prstGeom prst="bentConnector2">
              <a:avLst/>
            </a:prstGeom>
            <a:noFill/>
            <a:ln cap="flat" cmpd="sng" w="15875">
              <a:solidFill>
                <a:srgbClr val="000000"/>
              </a:solidFill>
              <a:prstDash val="solid"/>
              <a:miter lim="800000"/>
              <a:headEnd len="sm" w="sm" type="none"/>
              <a:tailEnd len="med" w="med" type="stealth"/>
            </a:ln>
          </p:spPr>
        </p:cxnSp>
        <p:sp>
          <p:nvSpPr>
            <p:cNvPr id="1490" name="Google Shape;1490;p110"/>
            <p:cNvSpPr/>
            <p:nvPr/>
          </p:nvSpPr>
          <p:spPr>
            <a:xfrm>
              <a:off x="446494" y="287543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1</a:t>
              </a:r>
              <a:endParaRPr sz="1100"/>
            </a:p>
          </p:txBody>
        </p:sp>
        <p:sp>
          <p:nvSpPr>
            <p:cNvPr id="1491" name="Google Shape;1491;p110"/>
            <p:cNvSpPr/>
            <p:nvPr/>
          </p:nvSpPr>
          <p:spPr>
            <a:xfrm>
              <a:off x="2817220" y="2876626"/>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2</a:t>
              </a:r>
              <a:endParaRPr sz="1100"/>
            </a:p>
          </p:txBody>
        </p:sp>
        <p:sp>
          <p:nvSpPr>
            <p:cNvPr id="1492" name="Google Shape;1492;p110"/>
            <p:cNvSpPr/>
            <p:nvPr/>
          </p:nvSpPr>
          <p:spPr>
            <a:xfrm>
              <a:off x="4957158" y="291979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3</a:t>
              </a:r>
              <a:endParaRPr sz="1100"/>
            </a:p>
          </p:txBody>
        </p:sp>
        <p:sp>
          <p:nvSpPr>
            <p:cNvPr id="1493" name="Google Shape;1493;p110"/>
            <p:cNvSpPr/>
            <p:nvPr/>
          </p:nvSpPr>
          <p:spPr>
            <a:xfrm>
              <a:off x="6969978" y="291979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4</a:t>
              </a:r>
              <a:endParaRPr sz="1100"/>
            </a:p>
          </p:txBody>
        </p:sp>
        <p:sp>
          <p:nvSpPr>
            <p:cNvPr id="1494" name="Google Shape;1494;p110"/>
            <p:cNvSpPr/>
            <p:nvPr/>
          </p:nvSpPr>
          <p:spPr>
            <a:xfrm>
              <a:off x="10354962" y="2917544"/>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lang="en" sz="1200">
                  <a:solidFill>
                    <a:schemeClr val="lt1"/>
                  </a:solidFill>
                  <a:latin typeface="Play"/>
                  <a:ea typeface="Play"/>
                  <a:cs typeface="Play"/>
                  <a:sym typeface="Play"/>
                </a:rPr>
                <a:t>5</a:t>
              </a:r>
              <a:endParaRPr sz="1100"/>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1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0" name="Google Shape;1500;p11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SNS considerations</a:t>
            </a:r>
            <a:endParaRPr/>
          </a:p>
        </p:txBody>
      </p:sp>
      <p:sp>
        <p:nvSpPr>
          <p:cNvPr id="1501" name="Google Shape;1501;p111"/>
          <p:cNvSpPr txBox="1"/>
          <p:nvPr>
            <p:ph idx="1" type="body"/>
          </p:nvPr>
        </p:nvSpPr>
        <p:spPr>
          <a:xfrm>
            <a:off x="274320" y="789983"/>
            <a:ext cx="425196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Message publishing</a:t>
            </a:r>
            <a:endParaRPr/>
          </a:p>
        </p:txBody>
      </p:sp>
      <p:sp>
        <p:nvSpPr>
          <p:cNvPr id="1502" name="Google Shape;1502;p111"/>
          <p:cNvSpPr txBox="1"/>
          <p:nvPr>
            <p:ph idx="2" type="body"/>
          </p:nvPr>
        </p:nvSpPr>
        <p:spPr>
          <a:xfrm>
            <a:off x="274320" y="1172718"/>
            <a:ext cx="4251960" cy="3655314"/>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rgbClr val="232F3E"/>
              </a:buClr>
              <a:buSzPts val="2100"/>
              <a:buChar char="•"/>
            </a:pPr>
            <a:r>
              <a:rPr lang="en"/>
              <a:t>Single published message</a:t>
            </a:r>
            <a:endParaRPr/>
          </a:p>
          <a:p>
            <a:pPr indent="-171450" lvl="0" marL="177800" rtl="0" algn="l">
              <a:lnSpc>
                <a:spcPct val="100000"/>
              </a:lnSpc>
              <a:spcBef>
                <a:spcPts val="900"/>
              </a:spcBef>
              <a:spcAft>
                <a:spcPts val="0"/>
              </a:spcAft>
              <a:buClr>
                <a:srgbClr val="232F3E"/>
              </a:buClr>
              <a:buSzPts val="2100"/>
              <a:buChar char="•"/>
            </a:pPr>
            <a:r>
              <a:rPr lang="en"/>
              <a:t>No recall options</a:t>
            </a:r>
            <a:endParaRPr/>
          </a:p>
        </p:txBody>
      </p:sp>
      <p:sp>
        <p:nvSpPr>
          <p:cNvPr id="1503" name="Google Shape;1503;p111"/>
          <p:cNvSpPr txBox="1"/>
          <p:nvPr>
            <p:ph idx="3" type="body"/>
          </p:nvPr>
        </p:nvSpPr>
        <p:spPr>
          <a:xfrm>
            <a:off x="4622292" y="789983"/>
            <a:ext cx="425196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1800"/>
              <a:buNone/>
            </a:pPr>
            <a:r>
              <a:rPr lang="en"/>
              <a:t>HTTP or HTTPS retry</a:t>
            </a:r>
            <a:endParaRPr/>
          </a:p>
          <a:p>
            <a:pPr indent="0" lvl="0" marL="0" rtl="0" algn="l">
              <a:lnSpc>
                <a:spcPct val="100000"/>
              </a:lnSpc>
              <a:spcBef>
                <a:spcPts val="0"/>
              </a:spcBef>
              <a:spcAft>
                <a:spcPts val="0"/>
              </a:spcAft>
              <a:buClr>
                <a:schemeClr val="lt1"/>
              </a:buClr>
              <a:buSzPts val="1800"/>
              <a:buNone/>
            </a:pPr>
            <a:r>
              <a:rPr lang="en"/>
              <a:t>Message delivery</a:t>
            </a:r>
            <a:endParaRPr/>
          </a:p>
          <a:p>
            <a:pPr indent="0" lvl="0" marL="0" rtl="0" algn="l">
              <a:lnSpc>
                <a:spcPct val="100000"/>
              </a:lnSpc>
              <a:spcBef>
                <a:spcPts val="0"/>
              </a:spcBef>
              <a:spcAft>
                <a:spcPts val="0"/>
              </a:spcAft>
              <a:buClr>
                <a:schemeClr val="lt1"/>
              </a:buClr>
              <a:buSzPts val="1800"/>
              <a:buNone/>
            </a:pPr>
            <a:r>
              <a:t/>
            </a:r>
            <a:endParaRPr/>
          </a:p>
        </p:txBody>
      </p:sp>
      <p:sp>
        <p:nvSpPr>
          <p:cNvPr id="1504" name="Google Shape;1504;p111"/>
          <p:cNvSpPr txBox="1"/>
          <p:nvPr>
            <p:ph idx="4" type="body"/>
          </p:nvPr>
        </p:nvSpPr>
        <p:spPr>
          <a:xfrm>
            <a:off x="4622292" y="1172718"/>
            <a:ext cx="4251960" cy="3655314"/>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rgbClr val="232F3E"/>
              </a:buClr>
              <a:buSzPts val="2100"/>
              <a:buChar char="•"/>
            </a:pPr>
            <a:r>
              <a:rPr lang="en"/>
              <a:t>Use a </a:t>
            </a:r>
            <a:r>
              <a:rPr i="1" lang="en"/>
              <a:t>standard </a:t>
            </a:r>
            <a:r>
              <a:rPr lang="en"/>
              <a:t>topic</a:t>
            </a:r>
            <a:r>
              <a:rPr i="1" lang="en"/>
              <a:t> </a:t>
            </a:r>
            <a:r>
              <a:rPr lang="en"/>
              <a:t>if the message delivery order does not matter.</a:t>
            </a:r>
            <a:endParaRPr/>
          </a:p>
          <a:p>
            <a:pPr indent="-171450" lvl="0" marL="177800" rtl="0" algn="l">
              <a:lnSpc>
                <a:spcPct val="100000"/>
              </a:lnSpc>
              <a:spcBef>
                <a:spcPts val="900"/>
              </a:spcBef>
              <a:spcAft>
                <a:spcPts val="0"/>
              </a:spcAft>
              <a:buClr>
                <a:srgbClr val="232F3E"/>
              </a:buClr>
              <a:buSzPts val="2100"/>
              <a:buChar char="•"/>
            </a:pPr>
            <a:r>
              <a:rPr lang="en"/>
              <a:t>Use a </a:t>
            </a:r>
            <a:r>
              <a:rPr i="1" lang="en"/>
              <a:t>FIFO </a:t>
            </a:r>
            <a:r>
              <a:rPr lang="en"/>
              <a:t>topic if an exact message delivery order is required.</a:t>
            </a:r>
            <a:endParaRPr/>
          </a:p>
          <a:p>
            <a:pPr indent="-171450" lvl="0" marL="177800" rtl="0" algn="l">
              <a:lnSpc>
                <a:spcPct val="100000"/>
              </a:lnSpc>
              <a:spcBef>
                <a:spcPts val="900"/>
              </a:spcBef>
              <a:spcAft>
                <a:spcPts val="0"/>
              </a:spcAft>
              <a:buClr>
                <a:srgbClr val="232F3E"/>
              </a:buClr>
              <a:buSzPts val="2100"/>
              <a:buChar char="•"/>
            </a:pPr>
            <a:r>
              <a:rPr lang="en"/>
              <a:t>Customize the delivery policy of an HTTP or HTTPS endpoint to control the retry behavior.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1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0" name="Google Shape;1510;p112"/>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SNS and Amazon SQS comparison</a:t>
            </a:r>
            <a:endParaRPr/>
          </a:p>
        </p:txBody>
      </p:sp>
      <p:graphicFrame>
        <p:nvGraphicFramePr>
          <p:cNvPr id="1511" name="Google Shape;1511;p112"/>
          <p:cNvGraphicFramePr/>
          <p:nvPr/>
        </p:nvGraphicFramePr>
        <p:xfrm>
          <a:off x="1485900" y="1646958"/>
          <a:ext cx="3000000" cy="3000000"/>
        </p:xfrm>
        <a:graphic>
          <a:graphicData uri="http://schemas.openxmlformats.org/drawingml/2006/table">
            <a:tbl>
              <a:tblPr bandRow="1" firstRow="1">
                <a:noFill/>
                <a:tableStyleId>{D768F585-B27A-4FEF-A72F-5C009759E66E}</a:tableStyleId>
              </a:tblPr>
              <a:tblGrid>
                <a:gridCol w="2057400"/>
                <a:gridCol w="2057400"/>
                <a:gridCol w="2057400"/>
              </a:tblGrid>
              <a:tr h="365825">
                <a:tc>
                  <a:txBody>
                    <a:bodyPr/>
                    <a:lstStyle/>
                    <a:p>
                      <a:pPr indent="0" lvl="0" marL="0" marR="0" rtl="0" algn="l">
                        <a:spcBef>
                          <a:spcPts val="0"/>
                        </a:spcBef>
                        <a:spcAft>
                          <a:spcPts val="0"/>
                        </a:spcAft>
                        <a:buNone/>
                      </a:pPr>
                      <a:r>
                        <a:t/>
                      </a:r>
                      <a:endParaRPr b="1" sz="1400">
                        <a:solidFill>
                          <a:schemeClr val="lt1"/>
                        </a:solidFill>
                      </a:endParaRPr>
                    </a:p>
                  </a:txBody>
                  <a:tcPr marT="28250" marB="28250" marR="56500" marL="113000" anchor="ctr"/>
                </a:tc>
                <a:tc>
                  <a:txBody>
                    <a:bodyPr/>
                    <a:lstStyle/>
                    <a:p>
                      <a:pPr indent="0" lvl="0" marL="0" marR="0" rtl="0" algn="l">
                        <a:spcBef>
                          <a:spcPts val="0"/>
                        </a:spcBef>
                        <a:spcAft>
                          <a:spcPts val="0"/>
                        </a:spcAft>
                        <a:buNone/>
                      </a:pPr>
                      <a:r>
                        <a:rPr lang="en" sz="1400">
                          <a:solidFill>
                            <a:schemeClr val="lt1"/>
                          </a:solidFill>
                        </a:rPr>
                        <a:t>Amazon SNS</a:t>
                      </a:r>
                      <a:endParaRPr b="1" sz="1400">
                        <a:solidFill>
                          <a:schemeClr val="lt1"/>
                        </a:solidFill>
                        <a:latin typeface="Play"/>
                        <a:ea typeface="Play"/>
                        <a:cs typeface="Play"/>
                        <a:sym typeface="Play"/>
                      </a:endParaRPr>
                    </a:p>
                  </a:txBody>
                  <a:tcPr marT="28250" marB="28250" marR="56500" marL="113000" anchor="ctr"/>
                </a:tc>
                <a:tc>
                  <a:txBody>
                    <a:bodyPr/>
                    <a:lstStyle/>
                    <a:p>
                      <a:pPr indent="0" lvl="0" marL="0" marR="0" rtl="0" algn="l">
                        <a:spcBef>
                          <a:spcPts val="0"/>
                        </a:spcBef>
                        <a:spcAft>
                          <a:spcPts val="0"/>
                        </a:spcAft>
                        <a:buNone/>
                      </a:pPr>
                      <a:r>
                        <a:rPr lang="en" sz="1400">
                          <a:solidFill>
                            <a:schemeClr val="lt1"/>
                          </a:solidFill>
                        </a:rPr>
                        <a:t>Amazon SQS</a:t>
                      </a:r>
                      <a:endParaRPr b="0" sz="1400">
                        <a:solidFill>
                          <a:schemeClr val="lt1"/>
                        </a:solidFill>
                        <a:latin typeface="Play"/>
                        <a:ea typeface="Play"/>
                        <a:cs typeface="Play"/>
                        <a:sym typeface="Play"/>
                      </a:endParaRPr>
                    </a:p>
                  </a:txBody>
                  <a:tcPr marT="28250" marB="28250" marR="56500" marL="113000" anchor="ctr"/>
                </a:tc>
              </a:tr>
              <a:tr h="349675">
                <a:tc>
                  <a:txBody>
                    <a:bodyPr/>
                    <a:lstStyle/>
                    <a:p>
                      <a:pPr indent="0" lvl="0" marL="0" marR="0" rtl="0" algn="l">
                        <a:spcBef>
                          <a:spcPts val="0"/>
                        </a:spcBef>
                        <a:spcAft>
                          <a:spcPts val="0"/>
                        </a:spcAft>
                        <a:buNone/>
                      </a:pPr>
                      <a:r>
                        <a:rPr b="1" lang="en" sz="1400">
                          <a:solidFill>
                            <a:schemeClr val="lt1"/>
                          </a:solidFill>
                          <a:latin typeface="Play"/>
                          <a:ea typeface="Play"/>
                          <a:cs typeface="Play"/>
                          <a:sym typeface="Play"/>
                        </a:rPr>
                        <a:t>Messaging Model</a:t>
                      </a:r>
                      <a:endParaRPr sz="1100"/>
                    </a:p>
                  </a:txBody>
                  <a:tcPr marT="28250" marB="28250" marR="56500" marL="113000" anchor="ctr">
                    <a:solidFill>
                      <a:schemeClr val="accent1"/>
                    </a:solidFill>
                  </a:tcPr>
                </a:tc>
                <a:tc>
                  <a:txBody>
                    <a:bodyPr/>
                    <a:lstStyle/>
                    <a:p>
                      <a:pPr indent="0" lvl="0" marL="0" marR="0" rtl="0" algn="l">
                        <a:spcBef>
                          <a:spcPts val="0"/>
                        </a:spcBef>
                        <a:spcAft>
                          <a:spcPts val="0"/>
                        </a:spcAft>
                        <a:buNone/>
                      </a:pPr>
                      <a:r>
                        <a:rPr lang="en" sz="1400">
                          <a:solidFill>
                            <a:srgbClr val="232F3E"/>
                          </a:solidFill>
                        </a:rPr>
                        <a:t>Publisher-Subscriber</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Producer-Consumer</a:t>
                      </a:r>
                      <a:endParaRPr sz="1100"/>
                    </a:p>
                  </a:txBody>
                  <a:tcPr marT="28250" marB="28250" marR="56500" marL="113000" anchor="ctr"/>
                </a:tc>
              </a:tr>
              <a:tr h="364725">
                <a:tc>
                  <a:txBody>
                    <a:bodyPr/>
                    <a:lstStyle/>
                    <a:p>
                      <a:pPr indent="0" lvl="0" marL="0" marR="0" rtl="0" algn="l">
                        <a:spcBef>
                          <a:spcPts val="0"/>
                        </a:spcBef>
                        <a:spcAft>
                          <a:spcPts val="0"/>
                        </a:spcAft>
                        <a:buNone/>
                      </a:pPr>
                      <a:r>
                        <a:rPr b="1" lang="en" sz="1400">
                          <a:solidFill>
                            <a:schemeClr val="lt1"/>
                          </a:solidFill>
                          <a:latin typeface="Play"/>
                          <a:ea typeface="Play"/>
                          <a:cs typeface="Play"/>
                          <a:sym typeface="Play"/>
                        </a:rPr>
                        <a:t>Distribution Model</a:t>
                      </a:r>
                      <a:endParaRPr sz="1100"/>
                    </a:p>
                  </a:txBody>
                  <a:tcPr marT="28250" marB="28250" marR="56500" marL="113000" anchor="ctr">
                    <a:solidFill>
                      <a:schemeClr val="accent1"/>
                    </a:solidFill>
                  </a:tcPr>
                </a:tc>
                <a:tc>
                  <a:txBody>
                    <a:bodyPr/>
                    <a:lstStyle/>
                    <a:p>
                      <a:pPr indent="0" lvl="0" marL="0" marR="0" rtl="0" algn="l">
                        <a:spcBef>
                          <a:spcPts val="0"/>
                        </a:spcBef>
                        <a:spcAft>
                          <a:spcPts val="0"/>
                        </a:spcAft>
                        <a:buNone/>
                      </a:pPr>
                      <a:r>
                        <a:rPr lang="en" sz="1400">
                          <a:solidFill>
                            <a:srgbClr val="232F3E"/>
                          </a:solidFill>
                        </a:rPr>
                        <a:t>One to many</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One to one</a:t>
                      </a:r>
                      <a:endParaRPr sz="1100"/>
                    </a:p>
                  </a:txBody>
                  <a:tcPr marT="28250" marB="28250" marR="56500" marL="113000" anchor="ctr"/>
                </a:tc>
              </a:tr>
              <a:tr h="364725">
                <a:tc>
                  <a:txBody>
                    <a:bodyPr/>
                    <a:lstStyle/>
                    <a:p>
                      <a:pPr indent="0" lvl="0" marL="0" marR="0" rtl="0" algn="l">
                        <a:spcBef>
                          <a:spcPts val="0"/>
                        </a:spcBef>
                        <a:spcAft>
                          <a:spcPts val="0"/>
                        </a:spcAft>
                        <a:buNone/>
                      </a:pPr>
                      <a:r>
                        <a:rPr b="1" lang="en" sz="1400">
                          <a:solidFill>
                            <a:schemeClr val="lt1"/>
                          </a:solidFill>
                          <a:latin typeface="Play"/>
                          <a:ea typeface="Play"/>
                          <a:cs typeface="Play"/>
                          <a:sym typeface="Play"/>
                        </a:rPr>
                        <a:t>Delivery Mechanism</a:t>
                      </a:r>
                      <a:endParaRPr sz="1100"/>
                    </a:p>
                  </a:txBody>
                  <a:tcPr marT="28250" marB="28250" marR="56500" marL="113000" anchor="ctr">
                    <a:solidFill>
                      <a:schemeClr val="accent1"/>
                    </a:solidFill>
                  </a:tcPr>
                </a:tc>
                <a:tc>
                  <a:txBody>
                    <a:bodyPr/>
                    <a:lstStyle/>
                    <a:p>
                      <a:pPr indent="0" lvl="0" marL="0" marR="0" rtl="0" algn="l">
                        <a:spcBef>
                          <a:spcPts val="0"/>
                        </a:spcBef>
                        <a:spcAft>
                          <a:spcPts val="0"/>
                        </a:spcAft>
                        <a:buNone/>
                      </a:pPr>
                      <a:r>
                        <a:rPr lang="en" sz="1400">
                          <a:solidFill>
                            <a:srgbClr val="232F3E"/>
                          </a:solidFill>
                        </a:rPr>
                        <a:t>Push (passive)</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Pull (active)</a:t>
                      </a:r>
                      <a:endParaRPr sz="1100"/>
                    </a:p>
                  </a:txBody>
                  <a:tcPr marT="28250" marB="28250" marR="56500" marL="113000" anchor="ctr"/>
                </a:tc>
              </a:tr>
              <a:tr h="404600">
                <a:tc>
                  <a:txBody>
                    <a:bodyPr/>
                    <a:lstStyle/>
                    <a:p>
                      <a:pPr indent="0" lvl="0" marL="0" marR="0" rtl="0" algn="l">
                        <a:spcBef>
                          <a:spcPts val="0"/>
                        </a:spcBef>
                        <a:spcAft>
                          <a:spcPts val="0"/>
                        </a:spcAft>
                        <a:buNone/>
                      </a:pPr>
                      <a:r>
                        <a:rPr b="1" lang="en" sz="1400">
                          <a:solidFill>
                            <a:schemeClr val="lt1"/>
                          </a:solidFill>
                          <a:latin typeface="Play"/>
                          <a:ea typeface="Play"/>
                          <a:cs typeface="Play"/>
                          <a:sym typeface="Play"/>
                        </a:rPr>
                        <a:t>Message Persistence</a:t>
                      </a:r>
                      <a:endParaRPr sz="1100"/>
                    </a:p>
                  </a:txBody>
                  <a:tcPr marT="28250" marB="28250" marR="56500" marL="113000" anchor="ctr">
                    <a:solidFill>
                      <a:schemeClr val="accent1"/>
                    </a:solidFill>
                  </a:tcPr>
                </a:tc>
                <a:tc>
                  <a:txBody>
                    <a:bodyPr/>
                    <a:lstStyle/>
                    <a:p>
                      <a:pPr indent="0" lvl="0" marL="0" marR="0" rtl="0" algn="l">
                        <a:spcBef>
                          <a:spcPts val="0"/>
                        </a:spcBef>
                        <a:spcAft>
                          <a:spcPts val="0"/>
                        </a:spcAft>
                        <a:buNone/>
                      </a:pPr>
                      <a:r>
                        <a:rPr lang="en" sz="1400">
                          <a:solidFill>
                            <a:srgbClr val="232F3E"/>
                          </a:solidFill>
                        </a:rPr>
                        <a:t>No</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Yes</a:t>
                      </a:r>
                      <a:endParaRPr sz="1100"/>
                    </a:p>
                  </a:txBody>
                  <a:tcPr marT="28250" marB="28250" marR="56500" marL="113000"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40" name="Google Shape;640;p7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Module overview</a:t>
            </a:r>
            <a:endParaRPr/>
          </a:p>
        </p:txBody>
      </p:sp>
      <p:sp>
        <p:nvSpPr>
          <p:cNvPr id="641" name="Google Shape;641;p77"/>
          <p:cNvSpPr txBox="1"/>
          <p:nvPr>
            <p:ph idx="1" type="body"/>
          </p:nvPr>
        </p:nvSpPr>
        <p:spPr>
          <a:xfrm>
            <a:off x="274320" y="822960"/>
            <a:ext cx="4251960" cy="399821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2100"/>
              <a:buNone/>
            </a:pPr>
            <a:r>
              <a:rPr b="1" lang="en"/>
              <a:t>Presentation sections</a:t>
            </a:r>
            <a:endParaRPr/>
          </a:p>
          <a:p>
            <a:pPr indent="-177800" lvl="0" marL="177800" rtl="0" algn="l">
              <a:lnSpc>
                <a:spcPct val="100000"/>
              </a:lnSpc>
              <a:spcBef>
                <a:spcPts val="900"/>
              </a:spcBef>
              <a:spcAft>
                <a:spcPts val="0"/>
              </a:spcAft>
              <a:buClr>
                <a:srgbClr val="232F3E"/>
              </a:buClr>
              <a:buSzPts val="1800"/>
              <a:buChar char="•"/>
            </a:pPr>
            <a:r>
              <a:rPr lang="en" sz="1800"/>
              <a:t>Decoupling your architecture</a:t>
            </a:r>
            <a:endParaRPr/>
          </a:p>
          <a:p>
            <a:pPr indent="-177800" lvl="0" marL="177800" rtl="0" algn="l">
              <a:lnSpc>
                <a:spcPct val="100000"/>
              </a:lnSpc>
              <a:spcBef>
                <a:spcPts val="900"/>
              </a:spcBef>
              <a:spcAft>
                <a:spcPts val="0"/>
              </a:spcAft>
              <a:buClr>
                <a:srgbClr val="232F3E"/>
              </a:buClr>
              <a:buSzPts val="1800"/>
              <a:buChar char="•"/>
            </a:pPr>
            <a:r>
              <a:rPr lang="en" sz="1800"/>
              <a:t>Decoupling applications with Amazon SQS</a:t>
            </a:r>
            <a:endParaRPr/>
          </a:p>
          <a:p>
            <a:pPr indent="-177800" lvl="0" marL="177800" rtl="0" algn="l">
              <a:lnSpc>
                <a:spcPct val="100000"/>
              </a:lnSpc>
              <a:spcBef>
                <a:spcPts val="900"/>
              </a:spcBef>
              <a:spcAft>
                <a:spcPts val="0"/>
              </a:spcAft>
              <a:buClr>
                <a:srgbClr val="232F3E"/>
              </a:buClr>
              <a:buSzPts val="1800"/>
              <a:buChar char="•"/>
            </a:pPr>
            <a:r>
              <a:rPr lang="en" sz="1800"/>
              <a:t>Decoupling applications with Amazon SNS</a:t>
            </a:r>
            <a:endParaRPr/>
          </a:p>
          <a:p>
            <a:pPr indent="-177800" lvl="0" marL="177800" rtl="0" algn="l">
              <a:lnSpc>
                <a:spcPct val="100000"/>
              </a:lnSpc>
              <a:spcBef>
                <a:spcPts val="900"/>
              </a:spcBef>
              <a:spcAft>
                <a:spcPts val="0"/>
              </a:spcAft>
              <a:buClr>
                <a:srgbClr val="232F3E"/>
              </a:buClr>
              <a:buSzPts val="1800"/>
              <a:buChar char="•"/>
            </a:pPr>
            <a:r>
              <a:rPr lang="en" sz="1800"/>
              <a:t>Decoupling a hybrid application with Amazon MQ</a:t>
            </a:r>
            <a:endParaRPr sz="1800"/>
          </a:p>
        </p:txBody>
      </p:sp>
      <p:sp>
        <p:nvSpPr>
          <p:cNvPr id="642" name="Google Shape;642;p77"/>
          <p:cNvSpPr txBox="1"/>
          <p:nvPr>
            <p:ph idx="2" type="body"/>
          </p:nvPr>
        </p:nvSpPr>
        <p:spPr>
          <a:xfrm>
            <a:off x="4622292" y="822960"/>
            <a:ext cx="4251960" cy="399821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232F3E"/>
              </a:buClr>
              <a:buSzPts val="2100"/>
              <a:buNone/>
            </a:pPr>
            <a:r>
              <a:rPr b="1" lang="en"/>
              <a:t>Knowledge checks</a:t>
            </a:r>
            <a:endParaRPr/>
          </a:p>
          <a:p>
            <a:pPr indent="-177800" lvl="0" marL="177800" rtl="0" algn="l">
              <a:lnSpc>
                <a:spcPct val="100000"/>
              </a:lnSpc>
              <a:spcBef>
                <a:spcPts val="900"/>
              </a:spcBef>
              <a:spcAft>
                <a:spcPts val="0"/>
              </a:spcAft>
              <a:buClr>
                <a:srgbClr val="232F3E"/>
              </a:buClr>
              <a:buSzPts val="1800"/>
              <a:buChar char="•"/>
            </a:pPr>
            <a:r>
              <a:rPr lang="en" sz="1800"/>
              <a:t>10-question knowledge check</a:t>
            </a:r>
            <a:endParaRPr/>
          </a:p>
          <a:p>
            <a:pPr indent="-177800" lvl="0" marL="177800" rtl="0" algn="l">
              <a:lnSpc>
                <a:spcPct val="100000"/>
              </a:lnSpc>
              <a:spcBef>
                <a:spcPts val="900"/>
              </a:spcBef>
              <a:spcAft>
                <a:spcPts val="0"/>
              </a:spcAft>
              <a:buClr>
                <a:srgbClr val="232F3E"/>
              </a:buClr>
              <a:buSzPts val="1800"/>
              <a:buChar char="•"/>
            </a:pPr>
            <a:r>
              <a:rPr lang="en" sz="18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1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7" name="Google Shape;1517;p113"/>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Play"/>
              <a:buNone/>
            </a:pPr>
            <a:r>
              <a:rPr lang="en"/>
              <a:t>Key takeaways: Decoupling applications with Amazon SNS</a:t>
            </a:r>
            <a:endParaRPr/>
          </a:p>
        </p:txBody>
      </p:sp>
      <p:sp>
        <p:nvSpPr>
          <p:cNvPr id="1518" name="Google Shape;1518;p113"/>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fontScale="92500" lnSpcReduction="10000"/>
          </a:bodyPr>
          <a:lstStyle/>
          <a:p>
            <a:pPr indent="-174148" lvl="0" marL="177800" rtl="0" algn="l">
              <a:lnSpc>
                <a:spcPct val="100000"/>
              </a:lnSpc>
              <a:spcBef>
                <a:spcPts val="0"/>
              </a:spcBef>
              <a:spcAft>
                <a:spcPts val="0"/>
              </a:spcAft>
              <a:buClr>
                <a:srgbClr val="232F3E"/>
              </a:buClr>
              <a:buSzPct val="100000"/>
              <a:buChar char="•"/>
            </a:pPr>
            <a:r>
              <a:rPr lang="en"/>
              <a:t>Amazon SNS is a web service that you can use to set up, operate, and send notifications from the cloud.</a:t>
            </a:r>
            <a:endParaRPr/>
          </a:p>
          <a:p>
            <a:pPr indent="-174148" lvl="0" marL="177800" rtl="0" algn="l">
              <a:lnSpc>
                <a:spcPct val="100000"/>
              </a:lnSpc>
              <a:spcBef>
                <a:spcPts val="900"/>
              </a:spcBef>
              <a:spcAft>
                <a:spcPts val="0"/>
              </a:spcAft>
              <a:buClr>
                <a:srgbClr val="232F3E"/>
              </a:buClr>
              <a:buSzPct val="100000"/>
              <a:buChar char="•"/>
            </a:pPr>
            <a:r>
              <a:rPr lang="en"/>
              <a:t>Amazon SNS follows the pub/sub messaging paradigm.</a:t>
            </a:r>
            <a:endParaRPr/>
          </a:p>
          <a:p>
            <a:pPr indent="-174148" lvl="0" marL="177800" rtl="0" algn="l">
              <a:lnSpc>
                <a:spcPct val="100000"/>
              </a:lnSpc>
              <a:spcBef>
                <a:spcPts val="900"/>
              </a:spcBef>
              <a:spcAft>
                <a:spcPts val="0"/>
              </a:spcAft>
              <a:buClr>
                <a:srgbClr val="232F3E"/>
              </a:buClr>
              <a:buSzPct val="100000"/>
              <a:buChar char="•"/>
            </a:pPr>
            <a:r>
              <a:rPr lang="en"/>
              <a:t>To use Amazon SNS, you create a topic, create subscribers for the topic, and publish messages to the topic.</a:t>
            </a:r>
            <a:endParaRPr/>
          </a:p>
          <a:p>
            <a:pPr indent="-174148" lvl="0" marL="177800" rtl="0" algn="l">
              <a:lnSpc>
                <a:spcPct val="100000"/>
              </a:lnSpc>
              <a:spcBef>
                <a:spcPts val="900"/>
              </a:spcBef>
              <a:spcAft>
                <a:spcPts val="0"/>
              </a:spcAft>
              <a:buClr>
                <a:srgbClr val="232F3E"/>
              </a:buClr>
              <a:buSzPct val="100000"/>
              <a:buChar char="•"/>
            </a:pPr>
            <a:r>
              <a:rPr lang="en"/>
              <a:t>You can use topics to decouple message publishers from subscribers and fanout messages to multiple recipients at one time.</a:t>
            </a:r>
            <a:endParaRPr/>
          </a:p>
          <a:p>
            <a:pPr indent="-174148" lvl="0" marL="177800" rtl="0" algn="l">
              <a:lnSpc>
                <a:spcPct val="100000"/>
              </a:lnSpc>
              <a:spcBef>
                <a:spcPts val="900"/>
              </a:spcBef>
              <a:spcAft>
                <a:spcPts val="0"/>
              </a:spcAft>
              <a:buClr>
                <a:srgbClr val="232F3E"/>
              </a:buClr>
              <a:buSzPct val="100000"/>
              <a:buChar char="•"/>
            </a:pPr>
            <a:r>
              <a:rPr lang="en"/>
              <a:t>AWS services can publish messages to an SNS topic to invoke event-driven computing and workflows.</a:t>
            </a:r>
            <a:endParaRPr/>
          </a:p>
        </p:txBody>
      </p:sp>
      <p:pic>
        <p:nvPicPr>
          <p:cNvPr id="1519" name="Google Shape;1519;p113"/>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1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5" name="Google Shape;1525;p114"/>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Decoupling a hybrid application with Amazon MQ</a:t>
            </a:r>
            <a:endParaRPr/>
          </a:p>
        </p:txBody>
      </p:sp>
      <p:sp>
        <p:nvSpPr>
          <p:cNvPr id="1526" name="Google Shape;1526;p114"/>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Decoupled Architectures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1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2" name="Google Shape;1532;p115"/>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MQ</a:t>
            </a:r>
            <a:endParaRPr/>
          </a:p>
        </p:txBody>
      </p:sp>
      <p:pic>
        <p:nvPicPr>
          <p:cNvPr id="1533" name="Google Shape;1533;p115"/>
          <p:cNvPicPr preferRelativeResize="0"/>
          <p:nvPr>
            <p:ph idx="2" type="pic"/>
          </p:nvPr>
        </p:nvPicPr>
        <p:blipFill rotWithShape="1">
          <a:blip r:embed="rId3">
            <a:alphaModFix/>
          </a:blip>
          <a:srcRect b="0" l="0" r="0" t="0"/>
          <a:stretch/>
        </p:blipFill>
        <p:spPr>
          <a:xfrm>
            <a:off x="398913" y="1637105"/>
            <a:ext cx="1714500" cy="1714500"/>
          </a:xfrm>
          <a:prstGeom prst="rect">
            <a:avLst/>
          </a:prstGeom>
          <a:noFill/>
          <a:ln>
            <a:noFill/>
          </a:ln>
        </p:spPr>
      </p:pic>
      <p:sp>
        <p:nvSpPr>
          <p:cNvPr id="1534" name="Google Shape;1534;p115"/>
          <p:cNvSpPr txBox="1"/>
          <p:nvPr>
            <p:ph idx="1" type="body"/>
          </p:nvPr>
        </p:nvSpPr>
        <p:spPr>
          <a:xfrm>
            <a:off x="398913" y="3381196"/>
            <a:ext cx="1714501" cy="6858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232F3E"/>
              </a:buClr>
              <a:buSzPts val="1500"/>
              <a:buNone/>
            </a:pPr>
            <a:r>
              <a:rPr lang="en"/>
              <a:t>Amazon MQ</a:t>
            </a:r>
            <a:endParaRPr/>
          </a:p>
        </p:txBody>
      </p:sp>
      <p:sp>
        <p:nvSpPr>
          <p:cNvPr id="1535" name="Google Shape;1535;p115"/>
          <p:cNvSpPr txBox="1"/>
          <p:nvPr>
            <p:ph idx="3" type="body"/>
          </p:nvPr>
        </p:nvSpPr>
        <p:spPr>
          <a:xfrm>
            <a:off x="2338578" y="822960"/>
            <a:ext cx="6535674" cy="3998214"/>
          </a:xfrm>
          <a:prstGeom prst="rect">
            <a:avLst/>
          </a:prstGeom>
          <a:noFill/>
          <a:ln>
            <a:noFill/>
          </a:ln>
        </p:spPr>
        <p:txBody>
          <a:bodyPr anchorCtr="0" anchor="ctr" bIns="34275" lIns="68575" spcFirstLastPara="1" rIns="68575" wrap="square" tIns="34275">
            <a:normAutofit lnSpcReduction="10000"/>
          </a:bodyPr>
          <a:lstStyle/>
          <a:p>
            <a:pPr indent="-177800" lvl="0" marL="177800" rtl="0" algn="l">
              <a:lnSpc>
                <a:spcPct val="100000"/>
              </a:lnSpc>
              <a:spcBef>
                <a:spcPts val="0"/>
              </a:spcBef>
              <a:spcAft>
                <a:spcPts val="0"/>
              </a:spcAft>
              <a:buClr>
                <a:srgbClr val="232F3E"/>
              </a:buClr>
              <a:buSzPts val="2400"/>
              <a:buChar char="•"/>
            </a:pPr>
            <a:r>
              <a:rPr lang="en"/>
              <a:t>Is a fully managed message broker service</a:t>
            </a:r>
            <a:endParaRPr/>
          </a:p>
          <a:p>
            <a:pPr indent="-177800" lvl="0" marL="177800" rtl="0" algn="l">
              <a:lnSpc>
                <a:spcPct val="100000"/>
              </a:lnSpc>
              <a:spcBef>
                <a:spcPts val="900"/>
              </a:spcBef>
              <a:spcAft>
                <a:spcPts val="0"/>
              </a:spcAft>
              <a:buClr>
                <a:srgbClr val="232F3E"/>
              </a:buClr>
              <a:buSzPts val="2400"/>
              <a:buChar char="•"/>
            </a:pPr>
            <a:r>
              <a:rPr lang="en"/>
              <a:t>Facilitates the setup, operation, and management of an Apache ActiveMQ or RabbitMQ message broker in the AWS Cloud</a:t>
            </a:r>
            <a:endParaRPr/>
          </a:p>
          <a:p>
            <a:pPr indent="-177800" lvl="0" marL="177800" rtl="0" algn="l">
              <a:lnSpc>
                <a:spcPct val="100000"/>
              </a:lnSpc>
              <a:spcBef>
                <a:spcPts val="900"/>
              </a:spcBef>
              <a:spcAft>
                <a:spcPts val="0"/>
              </a:spcAft>
              <a:buClr>
                <a:srgbClr val="232F3E"/>
              </a:buClr>
              <a:buSzPts val="2400"/>
              <a:buChar char="•"/>
            </a:pPr>
            <a:r>
              <a:rPr lang="en"/>
              <a:t>Provides a queue- and topic-based solution for loosely coupling applications</a:t>
            </a:r>
            <a:endParaRPr/>
          </a:p>
          <a:p>
            <a:pPr indent="-177800" lvl="0" marL="177800" rtl="0" algn="l">
              <a:lnSpc>
                <a:spcPct val="100000"/>
              </a:lnSpc>
              <a:spcBef>
                <a:spcPts val="900"/>
              </a:spcBef>
              <a:spcAft>
                <a:spcPts val="0"/>
              </a:spcAft>
              <a:buClr>
                <a:srgbClr val="232F3E"/>
              </a:buClr>
              <a:buSzPts val="2400"/>
              <a:buChar char="•"/>
            </a:pPr>
            <a:r>
              <a:rPr lang="en"/>
              <a:t>Enables software applications and components to communicate by using various programming languages, operating systems, and formal messaging protocols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1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1" name="Google Shape;1541;p116"/>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Amazon MQ use case: Hybrid cloud environment</a:t>
            </a:r>
            <a:endParaRPr/>
          </a:p>
        </p:txBody>
      </p:sp>
      <p:grpSp>
        <p:nvGrpSpPr>
          <p:cNvPr descr="Diagram showing an on-premises producer sending a message to a consumer in the AWS Cloud by using Amazon MQ. More details in the notes." id="1542" name="Google Shape;1542;p116"/>
          <p:cNvGrpSpPr/>
          <p:nvPr/>
        </p:nvGrpSpPr>
        <p:grpSpPr>
          <a:xfrm>
            <a:off x="1148925" y="1036578"/>
            <a:ext cx="6846149" cy="3413252"/>
            <a:chOff x="1531900" y="1382104"/>
            <a:chExt cx="9128199" cy="4551003"/>
          </a:xfrm>
        </p:grpSpPr>
        <p:sp>
          <p:nvSpPr>
            <p:cNvPr id="1543" name="Google Shape;1543;p116"/>
            <p:cNvSpPr/>
            <p:nvPr/>
          </p:nvSpPr>
          <p:spPr>
            <a:xfrm>
              <a:off x="1531900" y="1382104"/>
              <a:ext cx="2709319" cy="2442503"/>
            </a:xfrm>
            <a:prstGeom prst="rect">
              <a:avLst/>
            </a:prstGeom>
            <a:noFill/>
            <a:ln cap="flat" cmpd="sng" w="15875">
              <a:solidFill>
                <a:srgbClr val="7D89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Corporate data center</a:t>
              </a:r>
              <a:endParaRPr sz="1100"/>
            </a:p>
          </p:txBody>
        </p:sp>
        <p:pic>
          <p:nvPicPr>
            <p:cNvPr id="1544" name="Google Shape;1544;p116"/>
            <p:cNvPicPr preferRelativeResize="0"/>
            <p:nvPr/>
          </p:nvPicPr>
          <p:blipFill rotWithShape="1">
            <a:blip r:embed="rId3">
              <a:alphaModFix/>
            </a:blip>
            <a:srcRect b="0" l="0" r="0" t="0"/>
            <a:stretch/>
          </p:blipFill>
          <p:spPr>
            <a:xfrm>
              <a:off x="1531901" y="1382104"/>
              <a:ext cx="381000" cy="381000"/>
            </a:xfrm>
            <a:prstGeom prst="rect">
              <a:avLst/>
            </a:prstGeom>
            <a:noFill/>
            <a:ln>
              <a:noFill/>
            </a:ln>
          </p:spPr>
        </p:pic>
        <p:pic>
          <p:nvPicPr>
            <p:cNvPr id="1545" name="Google Shape;1545;p116"/>
            <p:cNvPicPr preferRelativeResize="0"/>
            <p:nvPr/>
          </p:nvPicPr>
          <p:blipFill rotWithShape="1">
            <a:blip r:embed="rId4">
              <a:alphaModFix/>
            </a:blip>
            <a:srcRect b="0" l="0" r="0" t="0"/>
            <a:stretch/>
          </p:blipFill>
          <p:spPr>
            <a:xfrm>
              <a:off x="2163883" y="2470265"/>
              <a:ext cx="830997" cy="830997"/>
            </a:xfrm>
            <a:prstGeom prst="rect">
              <a:avLst/>
            </a:prstGeom>
            <a:noFill/>
            <a:ln>
              <a:noFill/>
            </a:ln>
          </p:spPr>
        </p:pic>
        <p:sp>
          <p:nvSpPr>
            <p:cNvPr id="1546" name="Google Shape;1546;p116"/>
            <p:cNvSpPr txBox="1"/>
            <p:nvPr/>
          </p:nvSpPr>
          <p:spPr>
            <a:xfrm>
              <a:off x="2057133" y="3263138"/>
              <a:ext cx="1044496"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 producer</a:t>
              </a:r>
              <a:endParaRPr sz="1100"/>
            </a:p>
          </p:txBody>
        </p:sp>
        <p:cxnSp>
          <p:nvCxnSpPr>
            <p:cNvPr id="1547" name="Google Shape;1547;p116"/>
            <p:cNvCxnSpPr>
              <a:stCxn id="1545" idx="3"/>
              <a:endCxn id="1548" idx="1"/>
            </p:cNvCxnSpPr>
            <p:nvPr/>
          </p:nvCxnSpPr>
          <p:spPr>
            <a:xfrm>
              <a:off x="2994880" y="2885764"/>
              <a:ext cx="4044600" cy="0"/>
            </a:xfrm>
            <a:prstGeom prst="straightConnector1">
              <a:avLst/>
            </a:prstGeom>
            <a:noFill/>
            <a:ln cap="flat" cmpd="sng" w="15875">
              <a:solidFill>
                <a:srgbClr val="000000"/>
              </a:solidFill>
              <a:prstDash val="solid"/>
              <a:miter lim="800000"/>
              <a:headEnd len="sm" w="sm" type="none"/>
              <a:tailEnd len="med" w="med" type="stealth"/>
            </a:ln>
          </p:spPr>
        </p:cxnSp>
        <p:pic>
          <p:nvPicPr>
            <p:cNvPr id="1549" name="Google Shape;1549;p116"/>
            <p:cNvPicPr preferRelativeResize="0"/>
            <p:nvPr/>
          </p:nvPicPr>
          <p:blipFill rotWithShape="1">
            <a:blip r:embed="rId5">
              <a:alphaModFix/>
            </a:blip>
            <a:srcRect b="0" l="0" r="0" t="0"/>
            <a:stretch/>
          </p:blipFill>
          <p:spPr>
            <a:xfrm>
              <a:off x="3148258" y="2119283"/>
              <a:ext cx="457200" cy="457200"/>
            </a:xfrm>
            <a:prstGeom prst="rect">
              <a:avLst/>
            </a:prstGeom>
            <a:noFill/>
            <a:ln>
              <a:noFill/>
            </a:ln>
          </p:spPr>
        </p:pic>
        <p:sp>
          <p:nvSpPr>
            <p:cNvPr id="1550" name="Google Shape;1550;p116"/>
            <p:cNvSpPr txBox="1"/>
            <p:nvPr/>
          </p:nvSpPr>
          <p:spPr>
            <a:xfrm>
              <a:off x="2698859" y="2547209"/>
              <a:ext cx="1372227"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pic>
          <p:nvPicPr>
            <p:cNvPr id="1551" name="Google Shape;1551;p116"/>
            <p:cNvPicPr preferRelativeResize="0"/>
            <p:nvPr/>
          </p:nvPicPr>
          <p:blipFill rotWithShape="1">
            <a:blip r:embed="rId5">
              <a:alphaModFix/>
            </a:blip>
            <a:srcRect b="0" l="0" r="0" t="0"/>
            <a:stretch/>
          </p:blipFill>
          <p:spPr>
            <a:xfrm>
              <a:off x="4542047" y="2138448"/>
              <a:ext cx="457200" cy="457200"/>
            </a:xfrm>
            <a:prstGeom prst="rect">
              <a:avLst/>
            </a:prstGeom>
            <a:noFill/>
            <a:ln>
              <a:noFill/>
            </a:ln>
          </p:spPr>
        </p:pic>
        <p:sp>
          <p:nvSpPr>
            <p:cNvPr id="1552" name="Google Shape;1552;p116"/>
            <p:cNvSpPr/>
            <p:nvPr/>
          </p:nvSpPr>
          <p:spPr>
            <a:xfrm>
              <a:off x="5489952" y="1382104"/>
              <a:ext cx="5170147" cy="4551003"/>
            </a:xfrm>
            <a:prstGeom prst="rect">
              <a:avLst/>
            </a:prstGeom>
            <a:noFill/>
            <a:ln cap="flat" cmpd="sng" w="15875">
              <a:solidFill>
                <a:srgbClr val="0000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AWS Cloud</a:t>
              </a:r>
              <a:endParaRPr sz="1100"/>
            </a:p>
          </p:txBody>
        </p:sp>
        <p:pic>
          <p:nvPicPr>
            <p:cNvPr id="1553" name="Google Shape;1553;p116"/>
            <p:cNvPicPr preferRelativeResize="0"/>
            <p:nvPr/>
          </p:nvPicPr>
          <p:blipFill rotWithShape="1">
            <a:blip r:embed="rId6">
              <a:alphaModFix/>
            </a:blip>
            <a:srcRect b="0" l="0" r="0" t="0"/>
            <a:stretch/>
          </p:blipFill>
          <p:spPr>
            <a:xfrm>
              <a:off x="5489953" y="1382104"/>
              <a:ext cx="381000" cy="381000"/>
            </a:xfrm>
            <a:prstGeom prst="rect">
              <a:avLst/>
            </a:prstGeom>
            <a:noFill/>
            <a:ln>
              <a:noFill/>
            </a:ln>
          </p:spPr>
        </p:pic>
        <p:sp>
          <p:nvSpPr>
            <p:cNvPr id="1554" name="Google Shape;1554;p116"/>
            <p:cNvSpPr/>
            <p:nvPr/>
          </p:nvSpPr>
          <p:spPr>
            <a:xfrm>
              <a:off x="5870953" y="1858803"/>
              <a:ext cx="4337325" cy="3848401"/>
            </a:xfrm>
            <a:prstGeom prst="rect">
              <a:avLst/>
            </a:prstGeom>
            <a:noFill/>
            <a:ln cap="flat" cmpd="sng" w="15875">
              <a:solidFill>
                <a:srgbClr val="00A4A6"/>
              </a:solidFill>
              <a:prstDash val="dash"/>
              <a:round/>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en" sz="1200">
                  <a:solidFill>
                    <a:schemeClr val="dk1"/>
                  </a:solidFill>
                  <a:latin typeface="Play"/>
                  <a:ea typeface="Play"/>
                  <a:cs typeface="Play"/>
                  <a:sym typeface="Play"/>
                </a:rPr>
                <a:t>Availability Zone</a:t>
              </a:r>
              <a:endParaRPr sz="1100"/>
            </a:p>
          </p:txBody>
        </p:sp>
        <p:pic>
          <p:nvPicPr>
            <p:cNvPr id="1555" name="Google Shape;1555;p116"/>
            <p:cNvPicPr preferRelativeResize="0"/>
            <p:nvPr/>
          </p:nvPicPr>
          <p:blipFill rotWithShape="1">
            <a:blip r:embed="rId5">
              <a:alphaModFix/>
            </a:blip>
            <a:srcRect b="0" l="0" r="0" t="0"/>
            <a:stretch/>
          </p:blipFill>
          <p:spPr>
            <a:xfrm>
              <a:off x="6278569" y="2188597"/>
              <a:ext cx="457200" cy="457200"/>
            </a:xfrm>
            <a:prstGeom prst="rect">
              <a:avLst/>
            </a:prstGeom>
            <a:noFill/>
            <a:ln>
              <a:noFill/>
            </a:ln>
          </p:spPr>
        </p:pic>
        <p:pic>
          <p:nvPicPr>
            <p:cNvPr id="1548" name="Google Shape;1548;p116"/>
            <p:cNvPicPr preferRelativeResize="0"/>
            <p:nvPr/>
          </p:nvPicPr>
          <p:blipFill rotWithShape="1">
            <a:blip r:embed="rId7">
              <a:alphaModFix/>
            </a:blip>
            <a:srcRect b="0" l="0" r="0" t="0"/>
            <a:stretch/>
          </p:blipFill>
          <p:spPr>
            <a:xfrm>
              <a:off x="7039536" y="2470265"/>
              <a:ext cx="830996" cy="830996"/>
            </a:xfrm>
            <a:prstGeom prst="rect">
              <a:avLst/>
            </a:prstGeom>
            <a:noFill/>
            <a:ln>
              <a:noFill/>
            </a:ln>
          </p:spPr>
        </p:pic>
        <p:sp>
          <p:nvSpPr>
            <p:cNvPr id="1556" name="Google Shape;1556;p116"/>
            <p:cNvSpPr txBox="1"/>
            <p:nvPr/>
          </p:nvSpPr>
          <p:spPr>
            <a:xfrm>
              <a:off x="6760583" y="3263138"/>
              <a:ext cx="1388903"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Amazon MQ</a:t>
              </a:r>
              <a:endParaRPr sz="1100"/>
            </a:p>
            <a:p>
              <a:pPr indent="0" lvl="0" marL="0" marR="0" rtl="0" algn="ctr">
                <a:spcBef>
                  <a:spcPts val="0"/>
                </a:spcBef>
                <a:spcAft>
                  <a:spcPts val="0"/>
                </a:spcAft>
                <a:buNone/>
              </a:pPr>
              <a:r>
                <a:rPr lang="en" sz="1200">
                  <a:solidFill>
                    <a:srgbClr val="000000"/>
                  </a:solidFill>
                  <a:latin typeface="Play"/>
                  <a:ea typeface="Play"/>
                  <a:cs typeface="Play"/>
                  <a:sym typeface="Play"/>
                </a:rPr>
                <a:t>broker</a:t>
              </a:r>
              <a:endParaRPr sz="1100"/>
            </a:p>
          </p:txBody>
        </p:sp>
        <p:cxnSp>
          <p:nvCxnSpPr>
            <p:cNvPr id="1557" name="Google Shape;1557;p116"/>
            <p:cNvCxnSpPr>
              <a:stCxn id="1548" idx="3"/>
              <a:endCxn id="1558" idx="1"/>
            </p:cNvCxnSpPr>
            <p:nvPr/>
          </p:nvCxnSpPr>
          <p:spPr>
            <a:xfrm>
              <a:off x="7870532" y="2885763"/>
              <a:ext cx="1227300" cy="0"/>
            </a:xfrm>
            <a:prstGeom prst="straightConnector1">
              <a:avLst/>
            </a:prstGeom>
            <a:noFill/>
            <a:ln cap="flat" cmpd="sng" w="15875">
              <a:solidFill>
                <a:srgbClr val="000000"/>
              </a:solidFill>
              <a:prstDash val="solid"/>
              <a:miter lim="800000"/>
              <a:headEnd len="sm" w="sm" type="none"/>
              <a:tailEnd len="med" w="med" type="stealth"/>
            </a:ln>
          </p:spPr>
        </p:cxnSp>
        <p:pic>
          <p:nvPicPr>
            <p:cNvPr id="1559" name="Google Shape;1559;p116"/>
            <p:cNvPicPr preferRelativeResize="0"/>
            <p:nvPr/>
          </p:nvPicPr>
          <p:blipFill rotWithShape="1">
            <a:blip r:embed="rId5">
              <a:alphaModFix/>
            </a:blip>
            <a:srcRect b="0" l="0" r="0" t="0"/>
            <a:stretch/>
          </p:blipFill>
          <p:spPr>
            <a:xfrm>
              <a:off x="8138879" y="2205575"/>
              <a:ext cx="457200" cy="457200"/>
            </a:xfrm>
            <a:prstGeom prst="rect">
              <a:avLst/>
            </a:prstGeom>
            <a:noFill/>
            <a:ln>
              <a:noFill/>
            </a:ln>
          </p:spPr>
        </p:pic>
        <p:pic>
          <p:nvPicPr>
            <p:cNvPr id="1558" name="Google Shape;1558;p116"/>
            <p:cNvPicPr preferRelativeResize="0"/>
            <p:nvPr/>
          </p:nvPicPr>
          <p:blipFill rotWithShape="1">
            <a:blip r:embed="rId8">
              <a:alphaModFix/>
            </a:blip>
            <a:srcRect b="0" l="0" r="0" t="0"/>
            <a:stretch/>
          </p:blipFill>
          <p:spPr>
            <a:xfrm>
              <a:off x="9097804" y="2504763"/>
              <a:ext cx="762000" cy="762000"/>
            </a:xfrm>
            <a:prstGeom prst="rect">
              <a:avLst/>
            </a:prstGeom>
            <a:noFill/>
            <a:ln>
              <a:noFill/>
            </a:ln>
          </p:spPr>
        </p:pic>
        <p:sp>
          <p:nvSpPr>
            <p:cNvPr id="1560" name="Google Shape;1560;p116"/>
            <p:cNvSpPr txBox="1"/>
            <p:nvPr/>
          </p:nvSpPr>
          <p:spPr>
            <a:xfrm>
              <a:off x="8921020" y="3244503"/>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 consumer</a:t>
              </a:r>
              <a:endParaRPr sz="1100"/>
            </a:p>
          </p:txBody>
        </p:sp>
        <p:cxnSp>
          <p:nvCxnSpPr>
            <p:cNvPr id="1561" name="Google Shape;1561;p116"/>
            <p:cNvCxnSpPr>
              <a:stCxn id="1556" idx="2"/>
              <a:endCxn id="1562" idx="0"/>
            </p:cNvCxnSpPr>
            <p:nvPr/>
          </p:nvCxnSpPr>
          <p:spPr>
            <a:xfrm>
              <a:off x="7455035" y="3847913"/>
              <a:ext cx="1200" cy="434100"/>
            </a:xfrm>
            <a:prstGeom prst="straightConnector1">
              <a:avLst/>
            </a:prstGeom>
            <a:noFill/>
            <a:ln cap="flat" cmpd="sng" w="15875">
              <a:solidFill>
                <a:srgbClr val="000000"/>
              </a:solidFill>
              <a:prstDash val="solid"/>
              <a:miter lim="800000"/>
              <a:headEnd len="med" w="med" type="stealth"/>
              <a:tailEnd len="med" w="med" type="stealth"/>
            </a:ln>
          </p:spPr>
        </p:cxnSp>
        <p:pic>
          <p:nvPicPr>
            <p:cNvPr id="1562" name="Google Shape;1562;p116"/>
            <p:cNvPicPr preferRelativeResize="0"/>
            <p:nvPr/>
          </p:nvPicPr>
          <p:blipFill rotWithShape="1">
            <a:blip r:embed="rId9">
              <a:alphaModFix/>
            </a:blip>
            <a:srcRect b="0" l="0" r="0" t="0"/>
            <a:stretch/>
          </p:blipFill>
          <p:spPr>
            <a:xfrm>
              <a:off x="7075163" y="4282032"/>
              <a:ext cx="762000" cy="762000"/>
            </a:xfrm>
            <a:prstGeom prst="rect">
              <a:avLst/>
            </a:prstGeom>
            <a:noFill/>
            <a:ln>
              <a:noFill/>
            </a:ln>
          </p:spPr>
        </p:pic>
        <p:sp>
          <p:nvSpPr>
            <p:cNvPr id="1563" name="Google Shape;1563;p116"/>
            <p:cNvSpPr txBox="1"/>
            <p:nvPr/>
          </p:nvSpPr>
          <p:spPr>
            <a:xfrm>
              <a:off x="6101504" y="5045619"/>
              <a:ext cx="2709319"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Amazon EBS</a:t>
              </a:r>
              <a:endParaRPr sz="1100"/>
            </a:p>
          </p:txBody>
        </p:sp>
        <p:sp>
          <p:nvSpPr>
            <p:cNvPr id="1564" name="Google Shape;1564;p116"/>
            <p:cNvSpPr txBox="1"/>
            <p:nvPr/>
          </p:nvSpPr>
          <p:spPr>
            <a:xfrm>
              <a:off x="5789731" y="2595648"/>
              <a:ext cx="1372227"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sp>
          <p:nvSpPr>
            <p:cNvPr id="1565" name="Google Shape;1565;p116"/>
            <p:cNvSpPr txBox="1"/>
            <p:nvPr/>
          </p:nvSpPr>
          <p:spPr>
            <a:xfrm>
              <a:off x="4126158" y="2561969"/>
              <a:ext cx="1372227"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sp>
          <p:nvSpPr>
            <p:cNvPr id="1566" name="Google Shape;1566;p116"/>
            <p:cNvSpPr txBox="1"/>
            <p:nvPr/>
          </p:nvSpPr>
          <p:spPr>
            <a:xfrm>
              <a:off x="7694325" y="2580891"/>
              <a:ext cx="1372227"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000000"/>
                  </a:solidFill>
                  <a:latin typeface="Play"/>
                  <a:ea typeface="Play"/>
                  <a:cs typeface="Play"/>
                  <a:sym typeface="Play"/>
                </a:rPr>
                <a:t>Message</a:t>
              </a:r>
              <a:endParaRPr sz="1100"/>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17"/>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2" name="Google Shape;1572;p117"/>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Choosing the right solution for decoupling</a:t>
            </a:r>
            <a:endParaRPr/>
          </a:p>
        </p:txBody>
      </p:sp>
      <p:graphicFrame>
        <p:nvGraphicFramePr>
          <p:cNvPr id="1573" name="Google Shape;1573;p117"/>
          <p:cNvGraphicFramePr/>
          <p:nvPr/>
        </p:nvGraphicFramePr>
        <p:xfrm>
          <a:off x="195943" y="1609493"/>
          <a:ext cx="3000000" cy="3000000"/>
        </p:xfrm>
        <a:graphic>
          <a:graphicData uri="http://schemas.openxmlformats.org/drawingml/2006/table">
            <a:tbl>
              <a:tblPr bandRow="1" firstCol="1" firstRow="1">
                <a:noFill/>
                <a:tableStyleId>{D768F585-B27A-4FEF-A72F-5C009759E66E}</a:tableStyleId>
              </a:tblPr>
              <a:tblGrid>
                <a:gridCol w="1676400"/>
                <a:gridCol w="2359950"/>
                <a:gridCol w="2236100"/>
                <a:gridCol w="2501400"/>
              </a:tblGrid>
              <a:tr h="329500">
                <a:tc>
                  <a:txBody>
                    <a:bodyPr/>
                    <a:lstStyle/>
                    <a:p>
                      <a:pPr indent="0" lvl="0" marL="0" marR="0" rtl="0" algn="l">
                        <a:spcBef>
                          <a:spcPts val="0"/>
                        </a:spcBef>
                        <a:spcAft>
                          <a:spcPts val="0"/>
                        </a:spcAft>
                        <a:buNone/>
                      </a:pPr>
                      <a:r>
                        <a:t/>
                      </a:r>
                      <a:endParaRPr b="0" sz="1400">
                        <a:solidFill>
                          <a:schemeClr val="lt2"/>
                        </a:solidFill>
                      </a:endParaRPr>
                    </a:p>
                  </a:txBody>
                  <a:tcPr marT="28250" marB="28250" marR="56500" marL="113000" anchor="ctr"/>
                </a:tc>
                <a:tc>
                  <a:txBody>
                    <a:bodyPr/>
                    <a:lstStyle/>
                    <a:p>
                      <a:pPr indent="0" lvl="0" marL="0" marR="0" rtl="0" algn="l">
                        <a:spcBef>
                          <a:spcPts val="0"/>
                        </a:spcBef>
                        <a:spcAft>
                          <a:spcPts val="0"/>
                        </a:spcAft>
                        <a:buNone/>
                      </a:pPr>
                      <a:r>
                        <a:rPr b="1" lang="en" sz="1400">
                          <a:solidFill>
                            <a:schemeClr val="lt1"/>
                          </a:solidFill>
                          <a:latin typeface="Play"/>
                          <a:ea typeface="Play"/>
                          <a:cs typeface="Play"/>
                          <a:sym typeface="Play"/>
                        </a:rPr>
                        <a:t>Amazon SQS</a:t>
                      </a:r>
                      <a:endParaRPr sz="1100"/>
                    </a:p>
                  </a:txBody>
                  <a:tcPr marT="28250" marB="28250" marR="56500" marL="113000" anchor="ctr"/>
                </a:tc>
                <a:tc>
                  <a:txBody>
                    <a:bodyPr/>
                    <a:lstStyle/>
                    <a:p>
                      <a:pPr indent="0" lvl="0" marL="0" marR="0" rtl="0" algn="l">
                        <a:spcBef>
                          <a:spcPts val="0"/>
                        </a:spcBef>
                        <a:spcAft>
                          <a:spcPts val="0"/>
                        </a:spcAft>
                        <a:buNone/>
                      </a:pPr>
                      <a:r>
                        <a:rPr b="1" lang="en" sz="1400">
                          <a:solidFill>
                            <a:schemeClr val="lt1"/>
                          </a:solidFill>
                        </a:rPr>
                        <a:t>Amazon SNS</a:t>
                      </a:r>
                      <a:endParaRPr b="1" sz="1400">
                        <a:solidFill>
                          <a:schemeClr val="lt1"/>
                        </a:solidFill>
                        <a:latin typeface="Play"/>
                        <a:ea typeface="Play"/>
                        <a:cs typeface="Play"/>
                        <a:sym typeface="Play"/>
                      </a:endParaRPr>
                    </a:p>
                  </a:txBody>
                  <a:tcPr marT="28250" marB="28250" marR="56500" marL="113000" anchor="ctr"/>
                </a:tc>
                <a:tc>
                  <a:txBody>
                    <a:bodyPr/>
                    <a:lstStyle/>
                    <a:p>
                      <a:pPr indent="0" lvl="0" marL="0" marR="0" rtl="0" algn="l">
                        <a:spcBef>
                          <a:spcPts val="0"/>
                        </a:spcBef>
                        <a:spcAft>
                          <a:spcPts val="0"/>
                        </a:spcAft>
                        <a:buNone/>
                      </a:pPr>
                      <a:r>
                        <a:rPr b="1" lang="en" sz="1400">
                          <a:solidFill>
                            <a:schemeClr val="lt1"/>
                          </a:solidFill>
                          <a:latin typeface="Play"/>
                          <a:ea typeface="Play"/>
                          <a:cs typeface="Play"/>
                          <a:sym typeface="Play"/>
                        </a:rPr>
                        <a:t>Amazon MQ</a:t>
                      </a:r>
                      <a:endParaRPr sz="1100"/>
                    </a:p>
                  </a:txBody>
                  <a:tcPr marT="28250" marB="28250" marR="56500" marL="113000" anchor="ctr"/>
                </a:tc>
              </a:tr>
              <a:tr h="329500">
                <a:tc>
                  <a:txBody>
                    <a:bodyPr/>
                    <a:lstStyle/>
                    <a:p>
                      <a:pPr indent="0" lvl="0" marL="0" marR="0" rtl="0" algn="l">
                        <a:spcBef>
                          <a:spcPts val="0"/>
                        </a:spcBef>
                        <a:spcAft>
                          <a:spcPts val="0"/>
                        </a:spcAft>
                        <a:buNone/>
                      </a:pPr>
                      <a:r>
                        <a:rPr lang="en" sz="1400">
                          <a:solidFill>
                            <a:schemeClr val="lt1"/>
                          </a:solidFill>
                        </a:rPr>
                        <a:t>Applicability</a:t>
                      </a:r>
                      <a:endParaRPr sz="1400">
                        <a:solidFill>
                          <a:schemeClr val="lt1"/>
                        </a:solidFill>
                        <a:latin typeface="Play"/>
                        <a:ea typeface="Play"/>
                        <a:cs typeface="Play"/>
                        <a:sym typeface="Play"/>
                      </a:endParaRPr>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Cloud-centered applications</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Cloud-native applications</a:t>
                      </a:r>
                      <a:endParaRPr sz="1100"/>
                    </a:p>
                  </a:txBody>
                  <a:tcPr marT="28250" marB="28250" marR="56500" marL="113000" anchor="ctr"/>
                </a:tc>
                <a:tc>
                  <a:txBody>
                    <a:bodyPr/>
                    <a:lstStyle/>
                    <a:p>
                      <a:pPr indent="-215900" lvl="0" marL="215900" marR="0" rtl="0" algn="l">
                        <a:spcBef>
                          <a:spcPts val="0"/>
                        </a:spcBef>
                        <a:spcAft>
                          <a:spcPts val="0"/>
                        </a:spcAft>
                        <a:buClr>
                          <a:srgbClr val="232F3E"/>
                        </a:buClr>
                        <a:buSzPts val="1400"/>
                        <a:buFont typeface="Arial"/>
                        <a:buChar char="•"/>
                      </a:pPr>
                      <a:r>
                        <a:rPr lang="en" sz="1400">
                          <a:solidFill>
                            <a:srgbClr val="232F3E"/>
                          </a:solidFill>
                        </a:rPr>
                        <a:t>Hybrid applications</a:t>
                      </a:r>
                      <a:endParaRPr sz="1100"/>
                    </a:p>
                    <a:p>
                      <a:pPr indent="-215900" lvl="0" marL="215900" marR="0" rtl="0" algn="l">
                        <a:spcBef>
                          <a:spcPts val="0"/>
                        </a:spcBef>
                        <a:spcAft>
                          <a:spcPts val="0"/>
                        </a:spcAft>
                        <a:buClr>
                          <a:srgbClr val="232F3E"/>
                        </a:buClr>
                        <a:buSzPts val="1400"/>
                        <a:buFont typeface="Arial"/>
                        <a:buChar char="•"/>
                      </a:pPr>
                      <a:r>
                        <a:rPr lang="en" sz="1400">
                          <a:solidFill>
                            <a:srgbClr val="232F3E"/>
                          </a:solidFill>
                        </a:rPr>
                        <a:t>Message broker migration</a:t>
                      </a:r>
                      <a:endParaRPr sz="1100"/>
                    </a:p>
                  </a:txBody>
                  <a:tcPr marT="28250" marB="28250" marR="56500" marL="113000" anchor="ctr"/>
                </a:tc>
              </a:tr>
              <a:tr h="329500">
                <a:tc>
                  <a:txBody>
                    <a:bodyPr/>
                    <a:lstStyle/>
                    <a:p>
                      <a:pPr indent="0" lvl="0" marL="0" marR="0" rtl="0" algn="l">
                        <a:spcBef>
                          <a:spcPts val="0"/>
                        </a:spcBef>
                        <a:spcAft>
                          <a:spcPts val="0"/>
                        </a:spcAft>
                        <a:buNone/>
                      </a:pPr>
                      <a:r>
                        <a:rPr lang="en" sz="1400">
                          <a:solidFill>
                            <a:schemeClr val="lt1"/>
                          </a:solidFill>
                        </a:rPr>
                        <a:t>Messaging Model</a:t>
                      </a:r>
                      <a:endParaRPr sz="1400">
                        <a:solidFill>
                          <a:schemeClr val="lt1"/>
                        </a:solidFill>
                        <a:latin typeface="Play"/>
                        <a:ea typeface="Play"/>
                        <a:cs typeface="Play"/>
                        <a:sym typeface="Play"/>
                      </a:endParaRPr>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Producer-Consumer</a:t>
                      </a:r>
                      <a:endParaRPr sz="1100"/>
                    </a:p>
                  </a:txBody>
                  <a:tcPr marT="28250" marB="28250" marR="56500" marL="113000" anchor="ctr"/>
                </a:tc>
                <a:tc>
                  <a:txBody>
                    <a:bodyPr/>
                    <a:lstStyle/>
                    <a:p>
                      <a:pPr indent="0" lvl="0" marL="0" marR="0" rtl="0" algn="l">
                        <a:lnSpc>
                          <a:spcPct val="100000"/>
                        </a:lnSpc>
                        <a:spcBef>
                          <a:spcPts val="0"/>
                        </a:spcBef>
                        <a:spcAft>
                          <a:spcPts val="0"/>
                        </a:spcAft>
                        <a:buClr>
                          <a:srgbClr val="232F3E"/>
                        </a:buClr>
                        <a:buSzPts val="1400"/>
                        <a:buFont typeface="Play"/>
                        <a:buNone/>
                      </a:pPr>
                      <a:r>
                        <a:rPr lang="en" sz="1400">
                          <a:solidFill>
                            <a:srgbClr val="232F3E"/>
                          </a:solidFill>
                        </a:rPr>
                        <a:t>Publisher-Subscriber</a:t>
                      </a:r>
                      <a:endParaRPr sz="1100"/>
                    </a:p>
                  </a:txBody>
                  <a:tcPr marT="28250" marB="28250" marR="56500" marL="113000" anchor="ctr"/>
                </a:tc>
                <a:tc>
                  <a:txBody>
                    <a:bodyPr/>
                    <a:lstStyle/>
                    <a:p>
                      <a:pPr indent="-215900" lvl="0" marL="215900" marR="0" rtl="0" algn="l">
                        <a:spcBef>
                          <a:spcPts val="0"/>
                        </a:spcBef>
                        <a:spcAft>
                          <a:spcPts val="0"/>
                        </a:spcAft>
                        <a:buClr>
                          <a:srgbClr val="232F3E"/>
                        </a:buClr>
                        <a:buSzPts val="1400"/>
                        <a:buFont typeface="Arial"/>
                        <a:buChar char="•"/>
                      </a:pPr>
                      <a:r>
                        <a:rPr lang="en" sz="1400">
                          <a:solidFill>
                            <a:srgbClr val="232F3E"/>
                          </a:solidFill>
                        </a:rPr>
                        <a:t>Producer-Consumer</a:t>
                      </a:r>
                      <a:endParaRPr sz="1100"/>
                    </a:p>
                    <a:p>
                      <a:pPr indent="-215900" lvl="0" marL="215900" marR="0" rtl="0" algn="l">
                        <a:lnSpc>
                          <a:spcPct val="100000"/>
                        </a:lnSpc>
                        <a:spcBef>
                          <a:spcPts val="0"/>
                        </a:spcBef>
                        <a:spcAft>
                          <a:spcPts val="0"/>
                        </a:spcAft>
                        <a:buClr>
                          <a:srgbClr val="232F3E"/>
                        </a:buClr>
                        <a:buSzPts val="1400"/>
                        <a:buFont typeface="Arial"/>
                        <a:buChar char="•"/>
                      </a:pPr>
                      <a:r>
                        <a:rPr lang="en" sz="1400">
                          <a:solidFill>
                            <a:srgbClr val="232F3E"/>
                          </a:solidFill>
                        </a:rPr>
                        <a:t>Publisher-Subscriber</a:t>
                      </a:r>
                      <a:endParaRPr sz="1100"/>
                    </a:p>
                  </a:txBody>
                  <a:tcPr marT="28250" marB="28250" marR="56500" marL="113000" anchor="ctr"/>
                </a:tc>
              </a:tr>
              <a:tr h="329500">
                <a:tc>
                  <a:txBody>
                    <a:bodyPr/>
                    <a:lstStyle/>
                    <a:p>
                      <a:pPr indent="0" lvl="0" marL="0" marR="0" rtl="0" algn="l">
                        <a:spcBef>
                          <a:spcPts val="0"/>
                        </a:spcBef>
                        <a:spcAft>
                          <a:spcPts val="0"/>
                        </a:spcAft>
                        <a:buNone/>
                      </a:pPr>
                      <a:r>
                        <a:rPr lang="en" sz="1400">
                          <a:solidFill>
                            <a:schemeClr val="lt1"/>
                          </a:solidFill>
                          <a:latin typeface="Play"/>
                          <a:ea typeface="Play"/>
                          <a:cs typeface="Play"/>
                          <a:sym typeface="Play"/>
                        </a:rPr>
                        <a:t>Programming API</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Amazon SQS API</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Amazon SNS API</a:t>
                      </a:r>
                      <a:endParaRPr sz="1100"/>
                    </a:p>
                  </a:txBody>
                  <a:tcPr marT="28250" marB="28250" marR="56500" marL="113000" anchor="ctr"/>
                </a:tc>
                <a:tc>
                  <a:txBody>
                    <a:bodyPr/>
                    <a:lstStyle/>
                    <a:p>
                      <a:pPr indent="-215900" lvl="0" marL="215900" marR="0" rtl="0" algn="l">
                        <a:spcBef>
                          <a:spcPts val="0"/>
                        </a:spcBef>
                        <a:spcAft>
                          <a:spcPts val="0"/>
                        </a:spcAft>
                        <a:buClr>
                          <a:srgbClr val="232F3E"/>
                        </a:buClr>
                        <a:buSzPts val="1400"/>
                        <a:buFont typeface="Arial"/>
                        <a:buChar char="•"/>
                      </a:pPr>
                      <a:r>
                        <a:rPr lang="en" sz="1400">
                          <a:solidFill>
                            <a:srgbClr val="232F3E"/>
                          </a:solidFill>
                        </a:rPr>
                        <a:t>Industry standard message broker APIs</a:t>
                      </a:r>
                      <a:endParaRPr sz="1100"/>
                    </a:p>
                  </a:txBody>
                  <a:tcPr marT="28250" marB="28250" marR="56500" marL="113000" anchor="ctr"/>
                </a:tc>
              </a:tr>
              <a:tr h="329500">
                <a:tc>
                  <a:txBody>
                    <a:bodyPr/>
                    <a:lstStyle/>
                    <a:p>
                      <a:pPr indent="0" lvl="0" marL="0" marR="0" rtl="0" algn="l">
                        <a:spcBef>
                          <a:spcPts val="0"/>
                        </a:spcBef>
                        <a:spcAft>
                          <a:spcPts val="0"/>
                        </a:spcAft>
                        <a:buNone/>
                      </a:pPr>
                      <a:r>
                        <a:rPr lang="en" sz="1400">
                          <a:solidFill>
                            <a:schemeClr val="lt1"/>
                          </a:solidFill>
                          <a:latin typeface="Play"/>
                          <a:ea typeface="Play"/>
                          <a:cs typeface="Play"/>
                          <a:sym typeface="Play"/>
                        </a:rPr>
                        <a:t>Pricing Model</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Pay per request</a:t>
                      </a:r>
                      <a:endParaRPr sz="1100"/>
                    </a:p>
                  </a:txBody>
                  <a:tcPr marT="28250" marB="28250" marR="56500" marL="113000" anchor="ctr"/>
                </a:tc>
                <a:tc>
                  <a:txBody>
                    <a:bodyPr/>
                    <a:lstStyle/>
                    <a:p>
                      <a:pPr indent="0" lvl="0" marL="0" marR="0" rtl="0" algn="l">
                        <a:spcBef>
                          <a:spcPts val="0"/>
                        </a:spcBef>
                        <a:spcAft>
                          <a:spcPts val="0"/>
                        </a:spcAft>
                        <a:buNone/>
                      </a:pPr>
                      <a:r>
                        <a:rPr lang="en" sz="1400">
                          <a:solidFill>
                            <a:srgbClr val="232F3E"/>
                          </a:solidFill>
                        </a:rPr>
                        <a:t>Pay per request</a:t>
                      </a:r>
                      <a:endParaRPr sz="1100"/>
                    </a:p>
                  </a:txBody>
                  <a:tcPr marT="28250" marB="28250" marR="56500" marL="113000" anchor="ctr"/>
                </a:tc>
                <a:tc>
                  <a:txBody>
                    <a:bodyPr/>
                    <a:lstStyle/>
                    <a:p>
                      <a:pPr indent="-215900" lvl="0" marL="215900" marR="0" rtl="0" algn="l">
                        <a:spcBef>
                          <a:spcPts val="0"/>
                        </a:spcBef>
                        <a:spcAft>
                          <a:spcPts val="0"/>
                        </a:spcAft>
                        <a:buClr>
                          <a:srgbClr val="232F3E"/>
                        </a:buClr>
                        <a:buSzPts val="1400"/>
                        <a:buFont typeface="Arial"/>
                        <a:buChar char="•"/>
                      </a:pPr>
                      <a:r>
                        <a:rPr lang="en" sz="1400">
                          <a:solidFill>
                            <a:srgbClr val="232F3E"/>
                          </a:solidFill>
                        </a:rPr>
                        <a:t>Pay per hour </a:t>
                      </a:r>
                      <a:endParaRPr sz="1100"/>
                    </a:p>
                    <a:p>
                      <a:pPr indent="-215900" lvl="0" marL="215900" marR="0" rtl="0" algn="l">
                        <a:spcBef>
                          <a:spcPts val="0"/>
                        </a:spcBef>
                        <a:spcAft>
                          <a:spcPts val="0"/>
                        </a:spcAft>
                        <a:buClr>
                          <a:srgbClr val="232F3E"/>
                        </a:buClr>
                        <a:buSzPts val="1400"/>
                        <a:buFont typeface="Arial"/>
                        <a:buChar char="•"/>
                      </a:pPr>
                      <a:r>
                        <a:rPr lang="en" sz="1400">
                          <a:solidFill>
                            <a:srgbClr val="232F3E"/>
                          </a:solidFill>
                        </a:rPr>
                        <a:t>Pay per GB</a:t>
                      </a:r>
                      <a:endParaRPr sz="1100"/>
                    </a:p>
                  </a:txBody>
                  <a:tcPr marT="28250" marB="28250" marR="56500" marL="113000"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1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9" name="Google Shape;1579;p118"/>
          <p:cNvSpPr txBox="1"/>
          <p:nvPr>
            <p:ph type="title"/>
          </p:nvPr>
        </p:nvSpPr>
        <p:spPr>
          <a:xfrm>
            <a:off x="182432" y="219074"/>
            <a:ext cx="3046543" cy="2130934"/>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Font typeface="Play"/>
              <a:buNone/>
            </a:pPr>
            <a:r>
              <a:rPr lang="en" sz="2400"/>
              <a:t>Key takeaways: Decoupling a hybrid application with Amazon MQ</a:t>
            </a:r>
            <a:endParaRPr/>
          </a:p>
        </p:txBody>
      </p:sp>
      <p:sp>
        <p:nvSpPr>
          <p:cNvPr id="1580" name="Google Shape;1580;p118"/>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Amazon MQ is a managed service that you can use to set up and operate Apache ActiveMQ and RabbitMQ message brokers in the cloud.</a:t>
            </a:r>
            <a:endParaRPr/>
          </a:p>
          <a:p>
            <a:pPr indent="-171450" lvl="0" marL="177800" rtl="0" algn="l">
              <a:lnSpc>
                <a:spcPct val="100000"/>
              </a:lnSpc>
              <a:spcBef>
                <a:spcPts val="900"/>
              </a:spcBef>
              <a:spcAft>
                <a:spcPts val="0"/>
              </a:spcAft>
              <a:buClr>
                <a:srgbClr val="232F3E"/>
              </a:buClr>
              <a:buSzPts val="2100"/>
              <a:buChar char="•"/>
            </a:pPr>
            <a:r>
              <a:rPr lang="en"/>
              <a:t>Amazon MQ is compatible with open standard messaging APIs and protocols.</a:t>
            </a:r>
            <a:endParaRPr/>
          </a:p>
          <a:p>
            <a:pPr indent="-171450" lvl="0" marL="177800" rtl="0" algn="l">
              <a:lnSpc>
                <a:spcPct val="100000"/>
              </a:lnSpc>
              <a:spcBef>
                <a:spcPts val="900"/>
              </a:spcBef>
              <a:spcAft>
                <a:spcPts val="0"/>
              </a:spcAft>
              <a:buClr>
                <a:srgbClr val="232F3E"/>
              </a:buClr>
              <a:buSzPts val="2100"/>
              <a:buChar char="•"/>
            </a:pPr>
            <a:r>
              <a:rPr lang="en"/>
              <a:t>You can use Amazon MQ to integrate on-premises and cloud environments in a loosely coupled manner.</a:t>
            </a:r>
            <a:endParaRPr/>
          </a:p>
          <a:p>
            <a:pPr indent="-171450" lvl="0" marL="177800" rtl="0" algn="l">
              <a:lnSpc>
                <a:spcPct val="100000"/>
              </a:lnSpc>
              <a:spcBef>
                <a:spcPts val="900"/>
              </a:spcBef>
              <a:spcAft>
                <a:spcPts val="0"/>
              </a:spcAft>
              <a:buClr>
                <a:srgbClr val="232F3E"/>
              </a:buClr>
              <a:buSzPts val="2100"/>
              <a:buChar char="•"/>
            </a:pPr>
            <a:r>
              <a:rPr lang="en"/>
              <a:t>You can also use Amazon MQ to migrate your on-premises open source message brokers to the AWS Cloud.</a:t>
            </a:r>
            <a:endParaRPr/>
          </a:p>
        </p:txBody>
      </p:sp>
      <p:pic>
        <p:nvPicPr>
          <p:cNvPr id="1581" name="Google Shape;1581;p118"/>
          <p:cNvPicPr preferRelativeResize="0"/>
          <p:nvPr/>
        </p:nvPicPr>
        <p:blipFill rotWithShape="1">
          <a:blip r:embed="rId3">
            <a:alphaModFix/>
          </a:blip>
          <a:srcRect b="0" l="0" r="0" t="0"/>
          <a:stretch/>
        </p:blipFill>
        <p:spPr>
          <a:xfrm>
            <a:off x="726424" y="2169319"/>
            <a:ext cx="1883284" cy="2057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1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7" name="Google Shape;1587;p119"/>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Module wrap-up</a:t>
            </a:r>
            <a:endParaRPr/>
          </a:p>
        </p:txBody>
      </p:sp>
      <p:sp>
        <p:nvSpPr>
          <p:cNvPr id="1588" name="Google Shape;1588;p119"/>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Decoupled Architectures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2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4" name="Google Shape;1594;p120"/>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Module summary</a:t>
            </a:r>
            <a:endParaRPr/>
          </a:p>
        </p:txBody>
      </p:sp>
      <p:sp>
        <p:nvSpPr>
          <p:cNvPr id="1595" name="Google Shape;1595;p120"/>
          <p:cNvSpPr txBox="1"/>
          <p:nvPr>
            <p:ph idx="1" type="body"/>
          </p:nvPr>
        </p:nvSpPr>
        <p:spPr>
          <a:xfrm>
            <a:off x="274320" y="822960"/>
            <a:ext cx="8599932" cy="3998214"/>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232F3E"/>
              </a:buClr>
              <a:buSzPts val="2100"/>
              <a:buNone/>
            </a:pPr>
            <a:r>
              <a:rPr lang="en"/>
              <a:t>This module prepared you to do the following: </a:t>
            </a:r>
            <a:endParaRPr/>
          </a:p>
          <a:p>
            <a:pPr indent="-165100" lvl="1" marL="342900" rtl="0" algn="l">
              <a:lnSpc>
                <a:spcPct val="100000"/>
              </a:lnSpc>
              <a:spcBef>
                <a:spcPts val="900"/>
              </a:spcBef>
              <a:spcAft>
                <a:spcPts val="0"/>
              </a:spcAft>
              <a:buClr>
                <a:srgbClr val="232F3E"/>
              </a:buClr>
              <a:buSzPts val="1800"/>
              <a:buChar char="•"/>
            </a:pPr>
            <a:r>
              <a:rPr lang="en"/>
              <a:t>Differentiate between tightly and loosely coupled architectures.</a:t>
            </a:r>
            <a:endParaRPr/>
          </a:p>
          <a:p>
            <a:pPr indent="-165100" lvl="1" marL="342900" rtl="0" algn="l">
              <a:lnSpc>
                <a:spcPct val="100000"/>
              </a:lnSpc>
              <a:spcBef>
                <a:spcPts val="900"/>
              </a:spcBef>
              <a:spcAft>
                <a:spcPts val="0"/>
              </a:spcAft>
              <a:buClr>
                <a:srgbClr val="232F3E"/>
              </a:buClr>
              <a:buSzPts val="1800"/>
              <a:buChar char="•"/>
            </a:pPr>
            <a:r>
              <a:rPr lang="en"/>
              <a:t>Identify how Amazon SQS works and when to use it.</a:t>
            </a:r>
            <a:endParaRPr/>
          </a:p>
          <a:p>
            <a:pPr indent="-165100" lvl="1" marL="342900" rtl="0" algn="l">
              <a:lnSpc>
                <a:spcPct val="100000"/>
              </a:lnSpc>
              <a:spcBef>
                <a:spcPts val="900"/>
              </a:spcBef>
              <a:spcAft>
                <a:spcPts val="0"/>
              </a:spcAft>
              <a:buClr>
                <a:srgbClr val="232F3E"/>
              </a:buClr>
              <a:buSzPts val="1800"/>
              <a:buChar char="•"/>
            </a:pPr>
            <a:r>
              <a:rPr lang="en"/>
              <a:t>Identify how Amazon SNS works and when to use it.</a:t>
            </a:r>
            <a:endParaRPr/>
          </a:p>
          <a:p>
            <a:pPr indent="-165100" lvl="1" marL="342900" rtl="0" algn="l">
              <a:lnSpc>
                <a:spcPct val="100000"/>
              </a:lnSpc>
              <a:spcBef>
                <a:spcPts val="900"/>
              </a:spcBef>
              <a:spcAft>
                <a:spcPts val="0"/>
              </a:spcAft>
              <a:buClr>
                <a:srgbClr val="232F3E"/>
              </a:buClr>
              <a:buSzPts val="1800"/>
              <a:buChar char="•"/>
            </a:pPr>
            <a:r>
              <a:rPr lang="en"/>
              <a:t>Describe Amazon MQ.</a:t>
            </a:r>
            <a:endParaRPr/>
          </a:p>
          <a:p>
            <a:pPr indent="-165100" lvl="1" marL="342900" rtl="0" algn="l">
              <a:lnSpc>
                <a:spcPct val="100000"/>
              </a:lnSpc>
              <a:spcBef>
                <a:spcPts val="900"/>
              </a:spcBef>
              <a:spcAft>
                <a:spcPts val="0"/>
              </a:spcAft>
              <a:buClr>
                <a:srgbClr val="232F3E"/>
              </a:buClr>
              <a:buSzPts val="1800"/>
              <a:buChar char="•"/>
            </a:pPr>
            <a:r>
              <a:rPr lang="en"/>
              <a:t>Decouple workloads by using Amazon SQS.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2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1" name="Google Shape;1601;p121"/>
          <p:cNvSpPr txBox="1"/>
          <p:nvPr>
            <p:ph type="title"/>
          </p:nvPr>
        </p:nvSpPr>
        <p:spPr>
          <a:xfrm>
            <a:off x="274320"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Considerations for the café</a:t>
            </a:r>
            <a:endParaRPr/>
          </a:p>
        </p:txBody>
      </p:sp>
      <p:sp>
        <p:nvSpPr>
          <p:cNvPr id="1602" name="Google Shape;1602;p121"/>
          <p:cNvSpPr txBox="1"/>
          <p:nvPr>
            <p:ph idx="1" type="body"/>
          </p:nvPr>
        </p:nvSpPr>
        <p:spPr>
          <a:xfrm>
            <a:off x="274320" y="822960"/>
            <a:ext cx="5733288" cy="3998214"/>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rgbClr val="232F3E"/>
              </a:buClr>
              <a:buSzPts val="2100"/>
              <a:buChar char="•"/>
            </a:pPr>
            <a:r>
              <a:rPr lang="en"/>
              <a:t>Discuss how you as a cloud architect might advise the café based on the key cloud architect concerns presented at the start of this module.</a:t>
            </a:r>
            <a:endParaRPr/>
          </a:p>
        </p:txBody>
      </p:sp>
      <p:pic>
        <p:nvPicPr>
          <p:cNvPr id="1603" name="Google Shape;1603;p121"/>
          <p:cNvPicPr preferRelativeResize="0"/>
          <p:nvPr>
            <p:ph idx="2" type="pic"/>
          </p:nvPr>
        </p:nvPicPr>
        <p:blipFill rotWithShape="1">
          <a:blip r:embed="rId3">
            <a:alphaModFix/>
          </a:blip>
          <a:srcRect b="0" l="16038" r="16039" t="0"/>
          <a:stretch/>
        </p:blipFill>
        <p:spPr>
          <a:xfrm>
            <a:off x="6373940" y="1707642"/>
            <a:ext cx="2228850" cy="2228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2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9" name="Google Shape;1609;p122"/>
          <p:cNvSpPr txBox="1"/>
          <p:nvPr>
            <p:ph type="title"/>
          </p:nvPr>
        </p:nvSpPr>
        <p:spPr>
          <a:xfrm>
            <a:off x="182432" y="219074"/>
            <a:ext cx="3046543" cy="140017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Play"/>
              <a:buNone/>
            </a:pPr>
            <a:r>
              <a:rPr lang="en"/>
              <a:t>Module knowledge check</a:t>
            </a:r>
            <a:endParaRPr/>
          </a:p>
        </p:txBody>
      </p:sp>
      <p:sp>
        <p:nvSpPr>
          <p:cNvPr id="1610" name="Google Shape;1610;p122"/>
          <p:cNvSpPr txBox="1"/>
          <p:nvPr>
            <p:ph idx="1" type="body"/>
          </p:nvPr>
        </p:nvSpPr>
        <p:spPr>
          <a:xfrm>
            <a:off x="3444476" y="219074"/>
            <a:ext cx="5429776" cy="4606988"/>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The knowledge check is delivered online within your course.</a:t>
            </a:r>
            <a:endParaRPr/>
          </a:p>
          <a:p>
            <a:pPr indent="-171450" lvl="0" marL="177800" rtl="0" algn="l">
              <a:lnSpc>
                <a:spcPct val="100000"/>
              </a:lnSpc>
              <a:spcBef>
                <a:spcPts val="900"/>
              </a:spcBef>
              <a:spcAft>
                <a:spcPts val="0"/>
              </a:spcAft>
              <a:buClr>
                <a:srgbClr val="232F3E"/>
              </a:buClr>
              <a:buSzPts val="2100"/>
              <a:buChar char="•"/>
            </a:pPr>
            <a:r>
              <a:rPr lang="en"/>
              <a:t>The knowledge check includes 10 questions based on material presented on the slides and in the slide notes.</a:t>
            </a:r>
            <a:endParaRPr/>
          </a:p>
          <a:p>
            <a:pPr indent="-171450" lvl="0" marL="177800" rtl="0" algn="l">
              <a:lnSpc>
                <a:spcPct val="100000"/>
              </a:lnSpc>
              <a:spcBef>
                <a:spcPts val="900"/>
              </a:spcBef>
              <a:spcAft>
                <a:spcPts val="0"/>
              </a:spcAft>
              <a:buClr>
                <a:srgbClr val="232F3E"/>
              </a:buClr>
              <a:buSzPts val="2100"/>
              <a:buChar char="•"/>
            </a:pPr>
            <a:r>
              <a:rPr lang="en"/>
              <a:t>You can retake the knowledge check as many times as you like.</a:t>
            </a:r>
            <a:endParaRPr/>
          </a:p>
        </p:txBody>
      </p:sp>
      <p:pic>
        <p:nvPicPr>
          <p:cNvPr id="1611" name="Google Shape;1611;p122"/>
          <p:cNvPicPr preferRelativeResize="0"/>
          <p:nvPr/>
        </p:nvPicPr>
        <p:blipFill rotWithShape="1">
          <a:blip r:embed="rId3">
            <a:alphaModFix/>
          </a:blip>
          <a:srcRect b="0" l="0" r="0" t="0"/>
          <a:stretch/>
        </p:blipFill>
        <p:spPr>
          <a:xfrm>
            <a:off x="1058744" y="2283496"/>
            <a:ext cx="1218644" cy="18290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8"/>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48" name="Google Shape;648;p78"/>
          <p:cNvSpPr txBox="1"/>
          <p:nvPr>
            <p:ph type="title"/>
          </p:nvPr>
        </p:nvSpPr>
        <p:spPr>
          <a:xfrm>
            <a:off x="272034" y="226314"/>
            <a:ext cx="8599932" cy="54848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Hands-on lab in this module</a:t>
            </a:r>
            <a:endParaRPr/>
          </a:p>
        </p:txBody>
      </p:sp>
      <p:sp>
        <p:nvSpPr>
          <p:cNvPr id="649" name="Google Shape;649;p78"/>
          <p:cNvSpPr txBox="1"/>
          <p:nvPr>
            <p:ph idx="1" type="body"/>
          </p:nvPr>
        </p:nvSpPr>
        <p:spPr>
          <a:xfrm>
            <a:off x="274320" y="789983"/>
            <a:ext cx="8595360" cy="33024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2100"/>
              <a:buNone/>
            </a:pPr>
            <a:r>
              <a:rPr lang="en" sz="2100"/>
              <a:t>Guided lab</a:t>
            </a:r>
            <a:endParaRPr/>
          </a:p>
        </p:txBody>
      </p:sp>
      <p:sp>
        <p:nvSpPr>
          <p:cNvPr id="650" name="Google Shape;650;p78"/>
          <p:cNvSpPr txBox="1"/>
          <p:nvPr>
            <p:ph idx="2" type="body"/>
          </p:nvPr>
        </p:nvSpPr>
        <p:spPr>
          <a:xfrm>
            <a:off x="274319" y="1172718"/>
            <a:ext cx="8419058" cy="3655314"/>
          </a:xfrm>
          <a:prstGeom prst="rect">
            <a:avLst/>
          </a:prstGeom>
          <a:solidFill>
            <a:schemeClr val="lt1"/>
          </a:solid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rgbClr val="232F3E"/>
              </a:buClr>
              <a:buSzPts val="2100"/>
              <a:buChar char="•"/>
            </a:pPr>
            <a:r>
              <a:rPr lang="en"/>
              <a:t>Building Decoupled Applications by Using Amazon SQS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23"/>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17" name="Google Shape;1617;p123"/>
          <p:cNvSpPr txBox="1"/>
          <p:nvPr>
            <p:ph type="title"/>
          </p:nvPr>
        </p:nvSpPr>
        <p:spPr>
          <a:xfrm>
            <a:off x="0" y="139496"/>
            <a:ext cx="9144000" cy="401648"/>
          </a:xfrm>
          <a:prstGeom prst="rect">
            <a:avLst/>
          </a:prstGeom>
          <a:noFill/>
          <a:ln>
            <a:noFill/>
          </a:ln>
        </p:spPr>
        <p:txBody>
          <a:bodyPr anchorCtr="0" anchor="ctr" bIns="34275" lIns="137150" spcFirstLastPara="1" rIns="137150" wrap="square" tIns="34275">
            <a:spAutoFit/>
          </a:bodyPr>
          <a:lstStyle/>
          <a:p>
            <a:pPr indent="0" lvl="0" marL="0" rtl="0" algn="l">
              <a:lnSpc>
                <a:spcPct val="90000"/>
              </a:lnSpc>
              <a:spcBef>
                <a:spcPts val="0"/>
              </a:spcBef>
              <a:spcAft>
                <a:spcPts val="0"/>
              </a:spcAft>
              <a:buClr>
                <a:srgbClr val="232F3E"/>
              </a:buClr>
              <a:buSzPts val="2400"/>
              <a:buFont typeface="Play"/>
              <a:buNone/>
            </a:pPr>
            <a:r>
              <a:rPr lang="en"/>
              <a:t>Sample exam question</a:t>
            </a:r>
            <a:endParaRPr/>
          </a:p>
        </p:txBody>
      </p:sp>
      <p:sp>
        <p:nvSpPr>
          <p:cNvPr id="1618" name="Google Shape;1618;p123"/>
          <p:cNvSpPr txBox="1"/>
          <p:nvPr>
            <p:ph idx="1" type="body"/>
          </p:nvPr>
        </p:nvSpPr>
        <p:spPr>
          <a:xfrm>
            <a:off x="0" y="541145"/>
            <a:ext cx="9144000" cy="1097280"/>
          </a:xfrm>
          <a:prstGeom prst="rect">
            <a:avLst/>
          </a:prstGeom>
          <a:solidFill>
            <a:schemeClr val="accent1"/>
          </a:solidFill>
          <a:ln>
            <a:noFill/>
          </a:ln>
        </p:spPr>
        <p:txBody>
          <a:bodyPr anchorCtr="0" anchor="t" bIns="68575" lIns="137150" spcFirstLastPara="1" rIns="137150" wrap="square" tIns="68575">
            <a:noAutofit/>
          </a:bodyPr>
          <a:lstStyle/>
          <a:p>
            <a:pPr indent="0" lvl="0" marL="0" rtl="0" algn="l">
              <a:lnSpc>
                <a:spcPct val="100000"/>
              </a:lnSpc>
              <a:spcBef>
                <a:spcPts val="0"/>
              </a:spcBef>
              <a:spcAft>
                <a:spcPts val="0"/>
              </a:spcAft>
              <a:buClr>
                <a:schemeClr val="lt1"/>
              </a:buClr>
              <a:buSzPts val="1400"/>
              <a:buNone/>
            </a:pPr>
            <a:r>
              <a:rPr lang="en" sz="1400"/>
              <a:t>A company must perform asynchronous processing and implement Amazon Simple Queue Service (Amazon SQS) as part of a decoupled architecture. The company wants to ensure that the number of empty responses from polling requests is kept to a minimum.</a:t>
            </a:r>
            <a:endParaRPr/>
          </a:p>
          <a:p>
            <a:pPr indent="0" lvl="0" marL="0" rtl="0" algn="l">
              <a:lnSpc>
                <a:spcPct val="100000"/>
              </a:lnSpc>
              <a:spcBef>
                <a:spcPts val="500"/>
              </a:spcBef>
              <a:spcAft>
                <a:spcPts val="0"/>
              </a:spcAft>
              <a:buClr>
                <a:schemeClr val="lt1"/>
              </a:buClr>
              <a:buSzPts val="1400"/>
              <a:buNone/>
            </a:pPr>
            <a:r>
              <a:rPr lang="en" sz="1400"/>
              <a:t>What should a solutions architect do to ensure that empty responses are reduced?</a:t>
            </a:r>
            <a:endParaRPr/>
          </a:p>
        </p:txBody>
      </p:sp>
      <p:sp>
        <p:nvSpPr>
          <p:cNvPr id="1619" name="Google Shape;1619;p123"/>
          <p:cNvSpPr txBox="1"/>
          <p:nvPr/>
        </p:nvSpPr>
        <p:spPr>
          <a:xfrm>
            <a:off x="0" y="1830549"/>
            <a:ext cx="9141714" cy="419047"/>
          </a:xfrm>
          <a:prstGeom prst="rect">
            <a:avLst/>
          </a:prstGeom>
          <a:noFill/>
          <a:ln>
            <a:noFill/>
          </a:ln>
        </p:spPr>
        <p:txBody>
          <a:bodyPr anchorCtr="0" anchor="ctr" bIns="68575" lIns="137150" spcFirstLastPara="1" rIns="137150" wrap="square" tIns="68575">
            <a:normAutofit/>
          </a:bodyPr>
          <a:lstStyle/>
          <a:p>
            <a:pPr indent="0" lvl="0" marL="0" marR="0" rtl="0" algn="l">
              <a:lnSpc>
                <a:spcPct val="100000"/>
              </a:lnSpc>
              <a:spcBef>
                <a:spcPts val="0"/>
              </a:spcBef>
              <a:spcAft>
                <a:spcPts val="0"/>
              </a:spcAft>
              <a:buClr>
                <a:srgbClr val="232F3E"/>
              </a:buClr>
              <a:buSzPts val="1400"/>
              <a:buFont typeface="Arial"/>
              <a:buNone/>
            </a:pPr>
            <a:r>
              <a:rPr b="0" i="0" lang="en" sz="1400" u="none" cap="none" strike="noStrike">
                <a:solidFill>
                  <a:srgbClr val="232F3E"/>
                </a:solidFill>
                <a:latin typeface="Play"/>
                <a:ea typeface="Play"/>
                <a:cs typeface="Play"/>
                <a:sym typeface="Play"/>
              </a:rPr>
              <a:t>Identify the key words and phrases before continuing.</a:t>
            </a:r>
            <a:endParaRPr sz="1100"/>
          </a:p>
        </p:txBody>
      </p:sp>
      <p:sp>
        <p:nvSpPr>
          <p:cNvPr id="1620" name="Google Shape;1620;p123"/>
          <p:cNvSpPr txBox="1"/>
          <p:nvPr/>
        </p:nvSpPr>
        <p:spPr>
          <a:xfrm>
            <a:off x="0" y="2249596"/>
            <a:ext cx="9141714" cy="2288346"/>
          </a:xfrm>
          <a:prstGeom prst="rect">
            <a:avLst/>
          </a:prstGeom>
          <a:noFill/>
          <a:ln>
            <a:noFill/>
          </a:ln>
        </p:spPr>
        <p:txBody>
          <a:bodyPr anchorCtr="0" anchor="t" bIns="68575" lIns="137150" spcFirstLastPara="1" rIns="137150" wrap="square" tIns="68575">
            <a:noAutofit/>
          </a:bodyPr>
          <a:lstStyle/>
          <a:p>
            <a:pPr indent="0" lvl="0" marL="0" marR="0" rtl="0" algn="l">
              <a:lnSpc>
                <a:spcPct val="100000"/>
              </a:lnSpc>
              <a:spcBef>
                <a:spcPts val="0"/>
              </a:spcBef>
              <a:spcAft>
                <a:spcPts val="0"/>
              </a:spcAft>
              <a:buClr>
                <a:srgbClr val="232F3E"/>
              </a:buClr>
              <a:buSzPts val="1400"/>
              <a:buFont typeface="Arial"/>
              <a:buNone/>
            </a:pPr>
            <a:r>
              <a:rPr i="0" lang="en" sz="1400" u="none" cap="none" strike="noStrike">
                <a:solidFill>
                  <a:srgbClr val="232F3E"/>
                </a:solidFill>
                <a:latin typeface="Play"/>
                <a:ea typeface="Play"/>
                <a:cs typeface="Play"/>
                <a:sym typeface="Play"/>
              </a:rPr>
              <a:t>The following are the key words and phrases:</a:t>
            </a:r>
            <a:endParaRPr sz="1100"/>
          </a:p>
          <a:p>
            <a:pPr indent="-215900" lvl="0" marL="215900" marR="0" rtl="0" algn="l">
              <a:lnSpc>
                <a:spcPct val="100000"/>
              </a:lnSpc>
              <a:spcBef>
                <a:spcPts val="1200"/>
              </a:spcBef>
              <a:spcAft>
                <a:spcPts val="0"/>
              </a:spcAft>
              <a:buClr>
                <a:srgbClr val="232F3E"/>
              </a:buClr>
              <a:buSzPts val="1400"/>
              <a:buFont typeface="Arial"/>
              <a:buChar char="•"/>
            </a:pPr>
            <a:r>
              <a:rPr i="0" lang="en" sz="1400" u="none" cap="none" strike="noStrike">
                <a:solidFill>
                  <a:srgbClr val="232F3E"/>
                </a:solidFill>
                <a:latin typeface="Play"/>
                <a:ea typeface="Play"/>
                <a:cs typeface="Play"/>
                <a:sym typeface="Play"/>
              </a:rPr>
              <a:t>SQS queue</a:t>
            </a:r>
            <a:endParaRPr sz="1100"/>
          </a:p>
          <a:p>
            <a:pPr indent="-215900" lvl="0" marL="215900" marR="0" rtl="0" algn="l">
              <a:lnSpc>
                <a:spcPct val="100000"/>
              </a:lnSpc>
              <a:spcBef>
                <a:spcPts val="1200"/>
              </a:spcBef>
              <a:spcAft>
                <a:spcPts val="0"/>
              </a:spcAft>
              <a:buClr>
                <a:srgbClr val="232F3E"/>
              </a:buClr>
              <a:buSzPts val="1400"/>
              <a:buFont typeface="Arial"/>
              <a:buChar char="•"/>
            </a:pPr>
            <a:r>
              <a:rPr lang="en" sz="1400">
                <a:solidFill>
                  <a:srgbClr val="232F3E"/>
                </a:solidFill>
                <a:latin typeface="Play"/>
                <a:ea typeface="Play"/>
                <a:cs typeface="Play"/>
                <a:sym typeface="Play"/>
              </a:rPr>
              <a:t>Empty</a:t>
            </a:r>
            <a:r>
              <a:rPr i="0" lang="en" sz="1400" u="none" cap="none" strike="noStrike">
                <a:solidFill>
                  <a:srgbClr val="232F3E"/>
                </a:solidFill>
                <a:latin typeface="Play"/>
                <a:ea typeface="Play"/>
                <a:cs typeface="Play"/>
                <a:sym typeface="Play"/>
              </a:rPr>
              <a:t> responses kept to a minimum</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24"/>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6" name="Google Shape;1626;p124"/>
          <p:cNvSpPr txBox="1"/>
          <p:nvPr>
            <p:ph type="title"/>
          </p:nvPr>
        </p:nvSpPr>
        <p:spPr>
          <a:xfrm>
            <a:off x="0" y="139496"/>
            <a:ext cx="9144000" cy="401648"/>
          </a:xfrm>
          <a:prstGeom prst="rect">
            <a:avLst/>
          </a:prstGeom>
          <a:noFill/>
          <a:ln>
            <a:noFill/>
          </a:ln>
        </p:spPr>
        <p:txBody>
          <a:bodyPr anchorCtr="0" anchor="ctr" bIns="34275" lIns="137150" spcFirstLastPara="1" rIns="137150" wrap="square" tIns="34275">
            <a:spAutoFit/>
          </a:bodyPr>
          <a:lstStyle/>
          <a:p>
            <a:pPr indent="0" lvl="0" marL="0" rtl="0" algn="l">
              <a:lnSpc>
                <a:spcPct val="90000"/>
              </a:lnSpc>
              <a:spcBef>
                <a:spcPts val="0"/>
              </a:spcBef>
              <a:spcAft>
                <a:spcPts val="0"/>
              </a:spcAft>
              <a:buClr>
                <a:srgbClr val="232F3E"/>
              </a:buClr>
              <a:buSzPts val="2400"/>
              <a:buFont typeface="Play"/>
              <a:buNone/>
            </a:pPr>
            <a:r>
              <a:rPr lang="en"/>
              <a:t>Sample exam question: Response choices</a:t>
            </a:r>
            <a:endParaRPr/>
          </a:p>
        </p:txBody>
      </p:sp>
      <p:sp>
        <p:nvSpPr>
          <p:cNvPr id="1627" name="Google Shape;1627;p124"/>
          <p:cNvSpPr txBox="1"/>
          <p:nvPr>
            <p:ph idx="1" type="body"/>
          </p:nvPr>
        </p:nvSpPr>
        <p:spPr>
          <a:xfrm>
            <a:off x="0" y="541145"/>
            <a:ext cx="9144000" cy="1097280"/>
          </a:xfrm>
          <a:prstGeom prst="rect">
            <a:avLst/>
          </a:prstGeom>
          <a:solidFill>
            <a:schemeClr val="accent1"/>
          </a:solidFill>
          <a:ln>
            <a:noFill/>
          </a:ln>
        </p:spPr>
        <p:txBody>
          <a:bodyPr anchorCtr="0" anchor="t" bIns="68575" lIns="137150" spcFirstLastPara="1" rIns="137150" wrap="square" tIns="68575">
            <a:noAutofit/>
          </a:bodyPr>
          <a:lstStyle/>
          <a:p>
            <a:pPr indent="0" lvl="0" marL="0" rtl="0" algn="l">
              <a:lnSpc>
                <a:spcPct val="100000"/>
              </a:lnSpc>
              <a:spcBef>
                <a:spcPts val="0"/>
              </a:spcBef>
              <a:spcAft>
                <a:spcPts val="0"/>
              </a:spcAft>
              <a:buClr>
                <a:schemeClr val="lt1"/>
              </a:buClr>
              <a:buSzPts val="1400"/>
              <a:buNone/>
            </a:pPr>
            <a:r>
              <a:rPr lang="en" sz="1400"/>
              <a:t>A company must perform asynchronous processing and implement Amazon Simple Queue Service (Amazon SQS) as part of a decoupled architecture. The company wants to ensure that the number of empty responses from polling requests is kept to a minimum.</a:t>
            </a:r>
            <a:endParaRPr/>
          </a:p>
          <a:p>
            <a:pPr indent="0" lvl="0" marL="0" rtl="0" algn="l">
              <a:lnSpc>
                <a:spcPct val="100000"/>
              </a:lnSpc>
              <a:spcBef>
                <a:spcPts val="500"/>
              </a:spcBef>
              <a:spcAft>
                <a:spcPts val="0"/>
              </a:spcAft>
              <a:buClr>
                <a:schemeClr val="lt1"/>
              </a:buClr>
              <a:buSzPts val="1400"/>
              <a:buNone/>
            </a:pPr>
            <a:r>
              <a:rPr lang="en" sz="1400"/>
              <a:t>What should a solutions architect do to ensure that empty responses are reduced?</a:t>
            </a:r>
            <a:endParaRPr/>
          </a:p>
        </p:txBody>
      </p:sp>
      <p:sp>
        <p:nvSpPr>
          <p:cNvPr id="1628" name="Google Shape;1628;p124"/>
          <p:cNvSpPr txBox="1"/>
          <p:nvPr/>
        </p:nvSpPr>
        <p:spPr>
          <a:xfrm>
            <a:off x="1858" y="1685624"/>
            <a:ext cx="665226" cy="238125"/>
          </a:xfrm>
          <a:prstGeom prst="rect">
            <a:avLst/>
          </a:prstGeom>
          <a:solidFill>
            <a:schemeClr val="accent2"/>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chemeClr val="lt1"/>
              </a:buClr>
              <a:buSzPts val="1200"/>
              <a:buFont typeface="Arial"/>
              <a:buNone/>
            </a:pPr>
            <a:r>
              <a:rPr b="1" i="0" lang="en" sz="1200" u="none" cap="none" strike="noStrike">
                <a:solidFill>
                  <a:schemeClr val="lt1"/>
                </a:solidFill>
                <a:latin typeface="Play"/>
                <a:ea typeface="Play"/>
                <a:cs typeface="Play"/>
                <a:sym typeface="Play"/>
              </a:rPr>
              <a:t>Choice</a:t>
            </a:r>
            <a:endParaRPr sz="1100"/>
          </a:p>
        </p:txBody>
      </p:sp>
      <p:sp>
        <p:nvSpPr>
          <p:cNvPr id="1629" name="Google Shape;1629;p124"/>
          <p:cNvSpPr txBox="1"/>
          <p:nvPr/>
        </p:nvSpPr>
        <p:spPr>
          <a:xfrm>
            <a:off x="680963" y="1685624"/>
            <a:ext cx="8463038" cy="23812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Arial"/>
              <a:buNone/>
            </a:pPr>
            <a:r>
              <a:rPr b="1" i="0" lang="en" sz="1200" u="none" cap="none" strike="noStrike">
                <a:solidFill>
                  <a:schemeClr val="lt1"/>
                </a:solidFill>
                <a:latin typeface="Play"/>
                <a:ea typeface="Play"/>
                <a:cs typeface="Play"/>
                <a:sym typeface="Play"/>
              </a:rPr>
              <a:t>Response</a:t>
            </a:r>
            <a:endParaRPr sz="1100"/>
          </a:p>
        </p:txBody>
      </p:sp>
      <p:grpSp>
        <p:nvGrpSpPr>
          <p:cNvPr id="1630" name="Google Shape;1630;p124"/>
          <p:cNvGrpSpPr/>
          <p:nvPr/>
        </p:nvGrpSpPr>
        <p:grpSpPr>
          <a:xfrm>
            <a:off x="1858" y="1923728"/>
            <a:ext cx="9141877" cy="1928925"/>
            <a:chOff x="2477" y="3043941"/>
            <a:chExt cx="12189169" cy="2571900"/>
          </a:xfrm>
        </p:grpSpPr>
        <p:sp>
          <p:nvSpPr>
            <p:cNvPr id="1631" name="Google Shape;1631;p124"/>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A</a:t>
              </a:r>
              <a:endParaRPr sz="1100"/>
            </a:p>
          </p:txBody>
        </p:sp>
        <p:sp>
          <p:nvSpPr>
            <p:cNvPr id="1632" name="Google Shape;1632;p124"/>
            <p:cNvSpPr txBox="1"/>
            <p:nvPr/>
          </p:nvSpPr>
          <p:spPr>
            <a:xfrm>
              <a:off x="907950" y="304394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Increase the maximum message retention period for the queue.</a:t>
              </a:r>
              <a:endParaRPr sz="1100"/>
            </a:p>
          </p:txBody>
        </p:sp>
        <p:sp>
          <p:nvSpPr>
            <p:cNvPr id="1633" name="Google Shape;1633;p124"/>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B</a:t>
              </a:r>
              <a:endParaRPr sz="1100"/>
            </a:p>
          </p:txBody>
        </p:sp>
        <p:sp>
          <p:nvSpPr>
            <p:cNvPr id="1634" name="Google Shape;1634;p124"/>
            <p:cNvSpPr txBox="1"/>
            <p:nvPr/>
          </p:nvSpPr>
          <p:spPr>
            <a:xfrm>
              <a:off x="907950" y="368788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Increase the maximum receives for the redrive policy for the queue.</a:t>
              </a:r>
              <a:endParaRPr sz="1100"/>
            </a:p>
          </p:txBody>
        </p:sp>
        <p:sp>
          <p:nvSpPr>
            <p:cNvPr id="1635" name="Google Shape;1635;p124"/>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C</a:t>
              </a:r>
              <a:endParaRPr sz="1100"/>
            </a:p>
          </p:txBody>
        </p:sp>
        <p:sp>
          <p:nvSpPr>
            <p:cNvPr id="1636" name="Google Shape;1636;p124"/>
            <p:cNvSpPr txBox="1"/>
            <p:nvPr/>
          </p:nvSpPr>
          <p:spPr>
            <a:xfrm>
              <a:off x="907950" y="433182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Increase the default visibility timeout for the queue.</a:t>
              </a:r>
              <a:endParaRPr sz="1100"/>
            </a:p>
          </p:txBody>
        </p:sp>
        <p:sp>
          <p:nvSpPr>
            <p:cNvPr id="1637" name="Google Shape;1637;p124"/>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D</a:t>
              </a:r>
              <a:endParaRPr sz="1100"/>
            </a:p>
          </p:txBody>
        </p:sp>
        <p:sp>
          <p:nvSpPr>
            <p:cNvPr id="1638" name="Google Shape;1638;p124"/>
            <p:cNvSpPr txBox="1"/>
            <p:nvPr/>
          </p:nvSpPr>
          <p:spPr>
            <a:xfrm>
              <a:off x="907950" y="497576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Increase the receive message wait time for the queue.</a:t>
              </a:r>
              <a:endParaRPr sz="1100"/>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25"/>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4" name="Google Shape;1644;p125"/>
          <p:cNvSpPr txBox="1"/>
          <p:nvPr>
            <p:ph type="title"/>
          </p:nvPr>
        </p:nvSpPr>
        <p:spPr>
          <a:xfrm>
            <a:off x="0" y="139496"/>
            <a:ext cx="9144000" cy="401648"/>
          </a:xfrm>
          <a:prstGeom prst="rect">
            <a:avLst/>
          </a:prstGeom>
          <a:noFill/>
          <a:ln>
            <a:noFill/>
          </a:ln>
        </p:spPr>
        <p:txBody>
          <a:bodyPr anchorCtr="0" anchor="ctr" bIns="34275" lIns="137150" spcFirstLastPara="1" rIns="137150" wrap="square" tIns="34275">
            <a:spAutoFit/>
          </a:bodyPr>
          <a:lstStyle/>
          <a:p>
            <a:pPr indent="0" lvl="0" marL="0" rtl="0" algn="l">
              <a:lnSpc>
                <a:spcPct val="90000"/>
              </a:lnSpc>
              <a:spcBef>
                <a:spcPts val="0"/>
              </a:spcBef>
              <a:spcAft>
                <a:spcPts val="0"/>
              </a:spcAft>
              <a:buClr>
                <a:srgbClr val="232F3E"/>
              </a:buClr>
              <a:buSzPts val="2400"/>
              <a:buFont typeface="Play"/>
              <a:buNone/>
            </a:pPr>
            <a:r>
              <a:rPr lang="en"/>
              <a:t>Sample exam question: Answer</a:t>
            </a:r>
            <a:endParaRPr/>
          </a:p>
        </p:txBody>
      </p:sp>
      <p:sp>
        <p:nvSpPr>
          <p:cNvPr id="1645" name="Google Shape;1645;p125"/>
          <p:cNvSpPr txBox="1"/>
          <p:nvPr>
            <p:ph idx="1" type="body"/>
          </p:nvPr>
        </p:nvSpPr>
        <p:spPr>
          <a:xfrm>
            <a:off x="0" y="541145"/>
            <a:ext cx="9144000" cy="1097280"/>
          </a:xfrm>
          <a:prstGeom prst="rect">
            <a:avLst/>
          </a:prstGeom>
          <a:solidFill>
            <a:schemeClr val="accent1"/>
          </a:solidFill>
          <a:ln>
            <a:noFill/>
          </a:ln>
        </p:spPr>
        <p:txBody>
          <a:bodyPr anchorCtr="0" anchor="t" bIns="68575" lIns="137150" spcFirstLastPara="1" rIns="137150" wrap="square" tIns="68575">
            <a:noAutofit/>
          </a:bodyPr>
          <a:lstStyle/>
          <a:p>
            <a:pPr indent="0" lvl="0" marL="0" rtl="0" algn="l">
              <a:lnSpc>
                <a:spcPct val="100000"/>
              </a:lnSpc>
              <a:spcBef>
                <a:spcPts val="0"/>
              </a:spcBef>
              <a:spcAft>
                <a:spcPts val="0"/>
              </a:spcAft>
              <a:buClr>
                <a:schemeClr val="lt1"/>
              </a:buClr>
              <a:buSzPts val="1400"/>
              <a:buNone/>
            </a:pPr>
            <a:r>
              <a:rPr lang="en" sz="1400"/>
              <a:t>The answer is D. </a:t>
            </a:r>
            <a:endParaRPr/>
          </a:p>
        </p:txBody>
      </p:sp>
      <p:sp>
        <p:nvSpPr>
          <p:cNvPr id="1646" name="Google Shape;1646;p125"/>
          <p:cNvSpPr txBox="1"/>
          <p:nvPr/>
        </p:nvSpPr>
        <p:spPr>
          <a:xfrm>
            <a:off x="1858" y="1685624"/>
            <a:ext cx="665226" cy="238125"/>
          </a:xfrm>
          <a:prstGeom prst="rect">
            <a:avLst/>
          </a:prstGeom>
          <a:solidFill>
            <a:schemeClr val="accent2"/>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chemeClr val="lt1"/>
              </a:buClr>
              <a:buSzPts val="1200"/>
              <a:buFont typeface="Arial"/>
              <a:buNone/>
            </a:pPr>
            <a:r>
              <a:rPr b="1" i="0" lang="en" sz="1200" u="none" cap="none" strike="noStrike">
                <a:solidFill>
                  <a:schemeClr val="lt1"/>
                </a:solidFill>
                <a:latin typeface="Play"/>
                <a:ea typeface="Play"/>
                <a:cs typeface="Play"/>
                <a:sym typeface="Play"/>
              </a:rPr>
              <a:t>Choice</a:t>
            </a:r>
            <a:endParaRPr sz="1100"/>
          </a:p>
        </p:txBody>
      </p:sp>
      <p:sp>
        <p:nvSpPr>
          <p:cNvPr id="1647" name="Google Shape;1647;p125"/>
          <p:cNvSpPr txBox="1"/>
          <p:nvPr/>
        </p:nvSpPr>
        <p:spPr>
          <a:xfrm>
            <a:off x="680963" y="1685624"/>
            <a:ext cx="8463038" cy="23812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Arial"/>
              <a:buNone/>
            </a:pPr>
            <a:r>
              <a:rPr b="1" i="0" lang="en" sz="1200" u="none" cap="none" strike="noStrike">
                <a:solidFill>
                  <a:schemeClr val="lt1"/>
                </a:solidFill>
                <a:latin typeface="Play"/>
                <a:ea typeface="Play"/>
                <a:cs typeface="Play"/>
                <a:sym typeface="Play"/>
              </a:rPr>
              <a:t>Response</a:t>
            </a:r>
            <a:endParaRPr sz="1100"/>
          </a:p>
        </p:txBody>
      </p:sp>
      <p:grpSp>
        <p:nvGrpSpPr>
          <p:cNvPr id="1648" name="Google Shape;1648;p125"/>
          <p:cNvGrpSpPr/>
          <p:nvPr/>
        </p:nvGrpSpPr>
        <p:grpSpPr>
          <a:xfrm>
            <a:off x="1858" y="3372593"/>
            <a:ext cx="9141877" cy="480060"/>
            <a:chOff x="2477" y="4975761"/>
            <a:chExt cx="12189169" cy="640080"/>
          </a:xfrm>
        </p:grpSpPr>
        <p:sp>
          <p:nvSpPr>
            <p:cNvPr id="1649" name="Google Shape;1649;p125"/>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200"/>
                <a:buFont typeface="Arial"/>
                <a:buNone/>
              </a:pPr>
              <a:r>
                <a:rPr b="1" i="0" lang="en" sz="1200" u="none" cap="none" strike="noStrike">
                  <a:solidFill>
                    <a:srgbClr val="232F3E"/>
                  </a:solidFill>
                  <a:latin typeface="Play"/>
                  <a:ea typeface="Play"/>
                  <a:cs typeface="Play"/>
                  <a:sym typeface="Play"/>
                </a:rPr>
                <a:t>D</a:t>
              </a:r>
              <a:endParaRPr sz="1100"/>
            </a:p>
          </p:txBody>
        </p:sp>
        <p:sp>
          <p:nvSpPr>
            <p:cNvPr id="1650" name="Google Shape;1650;p125"/>
            <p:cNvSpPr txBox="1"/>
            <p:nvPr/>
          </p:nvSpPr>
          <p:spPr>
            <a:xfrm>
              <a:off x="907950" y="4975761"/>
              <a:ext cx="11283696" cy="64008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1200"/>
                <a:buFont typeface="Arial"/>
                <a:buNone/>
              </a:pPr>
              <a:r>
                <a:rPr lang="en" sz="1200">
                  <a:solidFill>
                    <a:schemeClr val="dk2"/>
                  </a:solidFill>
                  <a:latin typeface="Arial"/>
                  <a:ea typeface="Arial"/>
                  <a:cs typeface="Arial"/>
                  <a:sym typeface="Arial"/>
                </a:rPr>
                <a:t>Increase the receive message wait time for the queue</a:t>
              </a:r>
              <a:endParaRPr sz="1100"/>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6"/>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6" name="Google Shape;1656;p126"/>
          <p:cNvSpPr txBox="1"/>
          <p:nvPr>
            <p:ph type="title"/>
          </p:nvPr>
        </p:nvSpPr>
        <p:spPr>
          <a:xfrm>
            <a:off x="342900" y="942185"/>
            <a:ext cx="5998523" cy="3037368"/>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1"/>
              </a:buClr>
              <a:buSzPts val="3300"/>
              <a:buFont typeface="Play"/>
              <a:buNone/>
            </a:pPr>
            <a:r>
              <a:rPr lang="en"/>
              <a:t>Thank you</a:t>
            </a:r>
            <a:endParaRPr/>
          </a:p>
        </p:txBody>
      </p:sp>
      <p:sp>
        <p:nvSpPr>
          <p:cNvPr id="1657" name="Google Shape;1657;p126"/>
          <p:cNvSpPr txBox="1"/>
          <p:nvPr>
            <p:ph idx="1" type="body"/>
          </p:nvPr>
        </p:nvSpPr>
        <p:spPr>
          <a:xfrm>
            <a:off x="342900" y="3979069"/>
            <a:ext cx="5998369" cy="85606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1"/>
              </a:buClr>
              <a:buSzPts val="1400"/>
              <a:buFont typeface="Play"/>
              <a:buNone/>
            </a:pPr>
            <a:r>
              <a:rPr b="0" i="0" lang="en" sz="14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400"/>
              <a:buFont typeface="Play"/>
              <a:buNone/>
            </a:pPr>
            <a:r>
              <a:rPr b="0" i="0" lang="en" sz="1400" u="none" cap="none" strike="noStrike">
                <a:solidFill>
                  <a:schemeClr val="lt1"/>
                </a:solidFill>
                <a:latin typeface="Play"/>
                <a:ea typeface="Play"/>
                <a:cs typeface="Play"/>
                <a:sym typeface="Play"/>
              </a:rPr>
              <a:t>Contact us at </a:t>
            </a:r>
            <a:r>
              <a:rPr b="0" i="0" lang="en" sz="1400" u="sng" cap="none" strike="noStrike">
                <a:solidFill>
                  <a:schemeClr val="hlink"/>
                </a:solidFill>
                <a:latin typeface="Play"/>
                <a:ea typeface="Play"/>
                <a:cs typeface="Play"/>
                <a:sym typeface="Play"/>
                <a:hlinkClick r:id="rId3"/>
              </a:rPr>
              <a:t>https://support.aws.amazon.com/#/contacts/aws-academy</a:t>
            </a:r>
            <a:r>
              <a:rPr b="0" i="0" lang="en" sz="1400" u="none" cap="none" strike="noStrike">
                <a:solidFill>
                  <a:schemeClr val="lt1"/>
                </a:solidFill>
                <a:latin typeface="Play"/>
                <a:ea typeface="Play"/>
                <a:cs typeface="Play"/>
                <a:sym typeface="Play"/>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9"/>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56" name="Google Shape;656;p79"/>
          <p:cNvSpPr txBox="1"/>
          <p:nvPr>
            <p:ph type="title"/>
          </p:nvPr>
        </p:nvSpPr>
        <p:spPr>
          <a:xfrm>
            <a:off x="182432" y="219074"/>
            <a:ext cx="3046543" cy="1486402"/>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rgbClr val="F1F3F3"/>
              </a:buClr>
              <a:buSzPct val="100000"/>
              <a:buFont typeface="Play"/>
              <a:buNone/>
            </a:pPr>
            <a:r>
              <a:rPr lang="en"/>
              <a:t>As a cloud architect designing application architectures:</a:t>
            </a:r>
            <a:endParaRPr/>
          </a:p>
        </p:txBody>
      </p:sp>
      <p:sp>
        <p:nvSpPr>
          <p:cNvPr id="657" name="Google Shape;657;p79"/>
          <p:cNvSpPr txBox="1"/>
          <p:nvPr>
            <p:ph idx="2" type="body"/>
          </p:nvPr>
        </p:nvSpPr>
        <p:spPr>
          <a:xfrm>
            <a:off x="3444476" y="219074"/>
            <a:ext cx="5429776"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rgbClr val="232F3E"/>
              </a:buClr>
              <a:buSzPts val="2100"/>
              <a:buChar char="•"/>
            </a:pPr>
            <a:r>
              <a:rPr lang="en"/>
              <a:t>I need to address potential performance bottlenecks so that the architecture scales as traffic increases.</a:t>
            </a:r>
            <a:endParaRPr/>
          </a:p>
          <a:p>
            <a:pPr indent="-171450" lvl="0" marL="177800" rtl="0" algn="l">
              <a:lnSpc>
                <a:spcPct val="100000"/>
              </a:lnSpc>
              <a:spcBef>
                <a:spcPts val="900"/>
              </a:spcBef>
              <a:spcAft>
                <a:spcPts val="0"/>
              </a:spcAft>
              <a:buClr>
                <a:srgbClr val="232F3E"/>
              </a:buClr>
              <a:buSzPts val="2100"/>
              <a:buChar char="•"/>
            </a:pPr>
            <a:r>
              <a:rPr lang="en"/>
              <a:t>I need to limit the impact of failures across the application so that one component's failure does not bring down the application. </a:t>
            </a:r>
            <a:endParaRPr/>
          </a:p>
          <a:p>
            <a:pPr indent="-171450" lvl="0" marL="177800" rtl="0" algn="l">
              <a:lnSpc>
                <a:spcPct val="100000"/>
              </a:lnSpc>
              <a:spcBef>
                <a:spcPts val="900"/>
              </a:spcBef>
              <a:spcAft>
                <a:spcPts val="0"/>
              </a:spcAft>
              <a:buClr>
                <a:srgbClr val="232F3E"/>
              </a:buClr>
              <a:buSzPts val="2100"/>
              <a:buChar char="•"/>
            </a:pPr>
            <a:r>
              <a:rPr lang="en"/>
              <a:t>I need to implement architectures in which changes can occur to one application component without affecting the other parts so that I can minimize downtime during maintenance.</a:t>
            </a:r>
            <a:endParaRPr/>
          </a:p>
          <a:p>
            <a:pPr indent="-50800" lvl="1" marL="342900" rtl="0" algn="l">
              <a:lnSpc>
                <a:spcPct val="100000"/>
              </a:lnSpc>
              <a:spcBef>
                <a:spcPts val="900"/>
              </a:spcBef>
              <a:spcAft>
                <a:spcPts val="0"/>
              </a:spcAft>
              <a:buClr>
                <a:srgbClr val="232F3E"/>
              </a:buClr>
              <a:buSzPts val="1800"/>
              <a:buNone/>
            </a:pPr>
            <a:r>
              <a:t/>
            </a:r>
            <a:endParaRPr/>
          </a:p>
        </p:txBody>
      </p:sp>
      <p:pic>
        <p:nvPicPr>
          <p:cNvPr descr="Illustration of cloud architect." id="658" name="Google Shape;658;p79"/>
          <p:cNvPicPr preferRelativeResize="0"/>
          <p:nvPr/>
        </p:nvPicPr>
        <p:blipFill rotWithShape="1">
          <a:blip r:embed="rId3">
            <a:alphaModFix/>
          </a:blip>
          <a:srcRect b="0" l="0" r="0" t="0"/>
          <a:stretch/>
        </p:blipFill>
        <p:spPr>
          <a:xfrm>
            <a:off x="779111" y="1826220"/>
            <a:ext cx="1857406" cy="2731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0"/>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64" name="Google Shape;664;p80"/>
          <p:cNvSpPr txBox="1"/>
          <p:nvPr>
            <p:ph type="title"/>
          </p:nvPr>
        </p:nvSpPr>
        <p:spPr>
          <a:xfrm>
            <a:off x="342900" y="1909119"/>
            <a:ext cx="8531352" cy="183515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Play"/>
              <a:buNone/>
            </a:pPr>
            <a:r>
              <a:rPr lang="en"/>
              <a:t>Decoupling your architecture</a:t>
            </a:r>
            <a:endParaRPr/>
          </a:p>
        </p:txBody>
      </p:sp>
      <p:sp>
        <p:nvSpPr>
          <p:cNvPr id="665" name="Google Shape;665;p80"/>
          <p:cNvSpPr txBox="1"/>
          <p:nvPr>
            <p:ph idx="1" type="subTitle"/>
          </p:nvPr>
        </p:nvSpPr>
        <p:spPr>
          <a:xfrm>
            <a:off x="342900" y="3780282"/>
            <a:ext cx="8531352" cy="74692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None/>
            </a:pPr>
            <a:r>
              <a:rPr lang="en"/>
              <a:t>Building Decoupled Architectures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1"/>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71" name="Google Shape;671;p81"/>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32F3E"/>
              </a:buClr>
              <a:buSzPts val="2700"/>
              <a:buFont typeface="Play"/>
              <a:buNone/>
            </a:pPr>
            <a:r>
              <a:rPr lang="en"/>
              <a:t>Tight coupling in a three-tier architecture</a:t>
            </a:r>
            <a:endParaRPr/>
          </a:p>
        </p:txBody>
      </p:sp>
      <p:grpSp>
        <p:nvGrpSpPr>
          <p:cNvPr descr="Diagram of a three-tier architecture showing a tightly coupled web client, web server, and application server. More details in the notes." id="672" name="Google Shape;672;p81"/>
          <p:cNvGrpSpPr/>
          <p:nvPr/>
        </p:nvGrpSpPr>
        <p:grpSpPr>
          <a:xfrm>
            <a:off x="1512565" y="2228850"/>
            <a:ext cx="6228112" cy="2489542"/>
            <a:chOff x="2016754" y="2971800"/>
            <a:chExt cx="8304149" cy="3319389"/>
          </a:xfrm>
        </p:grpSpPr>
        <p:pic>
          <p:nvPicPr>
            <p:cNvPr id="673" name="Google Shape;673;p81"/>
            <p:cNvPicPr preferRelativeResize="0"/>
            <p:nvPr/>
          </p:nvPicPr>
          <p:blipFill rotWithShape="1">
            <a:blip r:embed="rId3">
              <a:alphaModFix/>
            </a:blip>
            <a:srcRect b="0" l="0" r="0" t="0"/>
            <a:stretch/>
          </p:blipFill>
          <p:spPr>
            <a:xfrm>
              <a:off x="2089948" y="2971800"/>
              <a:ext cx="914400" cy="914400"/>
            </a:xfrm>
            <a:prstGeom prst="rect">
              <a:avLst/>
            </a:prstGeom>
            <a:noFill/>
            <a:ln>
              <a:noFill/>
            </a:ln>
          </p:spPr>
        </p:pic>
        <p:sp>
          <p:nvSpPr>
            <p:cNvPr id="674" name="Google Shape;674;p81"/>
            <p:cNvSpPr txBox="1"/>
            <p:nvPr/>
          </p:nvSpPr>
          <p:spPr>
            <a:xfrm>
              <a:off x="2016754" y="3883372"/>
              <a:ext cx="1073150"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client</a:t>
              </a:r>
              <a:endParaRPr sz="1100"/>
            </a:p>
          </p:txBody>
        </p:sp>
        <p:cxnSp>
          <p:nvCxnSpPr>
            <p:cNvPr id="675" name="Google Shape;675;p81"/>
            <p:cNvCxnSpPr>
              <a:stCxn id="673" idx="3"/>
            </p:cNvCxnSpPr>
            <p:nvPr/>
          </p:nvCxnSpPr>
          <p:spPr>
            <a:xfrm>
              <a:off x="3004348" y="3429000"/>
              <a:ext cx="1372500" cy="0"/>
            </a:xfrm>
            <a:prstGeom prst="straightConnector1">
              <a:avLst/>
            </a:prstGeom>
            <a:noFill/>
            <a:ln cap="flat" cmpd="sng" w="12700">
              <a:solidFill>
                <a:srgbClr val="232F3E"/>
              </a:solidFill>
              <a:prstDash val="solid"/>
              <a:round/>
              <a:headEnd len="lg" w="lg" type="stealth"/>
              <a:tailEnd len="lg" w="lg" type="stealth"/>
            </a:ln>
            <a:effectLst>
              <a:outerShdw blurRad="63500" rotWithShape="0" dir="2700016" dist="53881">
                <a:srgbClr val="232F3E">
                  <a:alpha val="24705"/>
                </a:srgbClr>
              </a:outerShdw>
            </a:effectLst>
          </p:spPr>
        </p:cxnSp>
        <p:pic>
          <p:nvPicPr>
            <p:cNvPr id="676" name="Google Shape;676;p81"/>
            <p:cNvPicPr preferRelativeResize="0"/>
            <p:nvPr/>
          </p:nvPicPr>
          <p:blipFill rotWithShape="1">
            <a:blip r:embed="rId4">
              <a:alphaModFix/>
            </a:blip>
            <a:srcRect b="0" l="0" r="0" t="0"/>
            <a:stretch/>
          </p:blipFill>
          <p:spPr>
            <a:xfrm>
              <a:off x="4318838" y="2971800"/>
              <a:ext cx="914400" cy="914400"/>
            </a:xfrm>
            <a:prstGeom prst="rect">
              <a:avLst/>
            </a:prstGeom>
            <a:noFill/>
            <a:ln>
              <a:noFill/>
            </a:ln>
          </p:spPr>
        </p:pic>
        <p:sp>
          <p:nvSpPr>
            <p:cNvPr id="677" name="Google Shape;677;p81"/>
            <p:cNvSpPr txBox="1"/>
            <p:nvPr/>
          </p:nvSpPr>
          <p:spPr>
            <a:xfrm>
              <a:off x="4004304" y="3886200"/>
              <a:ext cx="1543468"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on Amazon EC2</a:t>
              </a:r>
              <a:endParaRPr sz="1100"/>
            </a:p>
          </p:txBody>
        </p:sp>
        <p:cxnSp>
          <p:nvCxnSpPr>
            <p:cNvPr id="678" name="Google Shape;678;p81"/>
            <p:cNvCxnSpPr>
              <a:stCxn id="676" idx="3"/>
              <a:endCxn id="679" idx="1"/>
            </p:cNvCxnSpPr>
            <p:nvPr/>
          </p:nvCxnSpPr>
          <p:spPr>
            <a:xfrm>
              <a:off x="5233238" y="3429000"/>
              <a:ext cx="1780800" cy="0"/>
            </a:xfrm>
            <a:prstGeom prst="straightConnector1">
              <a:avLst/>
            </a:prstGeom>
            <a:noFill/>
            <a:ln cap="flat" cmpd="sng" w="12700">
              <a:solidFill>
                <a:srgbClr val="232F3E"/>
              </a:solidFill>
              <a:prstDash val="solid"/>
              <a:round/>
              <a:headEnd len="lg" w="lg" type="stealth"/>
              <a:tailEnd len="lg" w="lg" type="stealth"/>
            </a:ln>
            <a:effectLst>
              <a:outerShdw blurRad="63500" rotWithShape="0" dir="2700016" dist="53881">
                <a:srgbClr val="232F3E">
                  <a:alpha val="24705"/>
                </a:srgbClr>
              </a:outerShdw>
            </a:effectLst>
          </p:spPr>
        </p:cxnSp>
        <p:pic>
          <p:nvPicPr>
            <p:cNvPr id="679" name="Google Shape;679;p81"/>
            <p:cNvPicPr preferRelativeResize="0"/>
            <p:nvPr/>
          </p:nvPicPr>
          <p:blipFill rotWithShape="1">
            <a:blip r:embed="rId4">
              <a:alphaModFix/>
            </a:blip>
            <a:srcRect b="0" l="0" r="0" t="0"/>
            <a:stretch/>
          </p:blipFill>
          <p:spPr>
            <a:xfrm>
              <a:off x="7014097" y="2971800"/>
              <a:ext cx="914400" cy="914400"/>
            </a:xfrm>
            <a:prstGeom prst="rect">
              <a:avLst/>
            </a:prstGeom>
            <a:noFill/>
            <a:ln>
              <a:noFill/>
            </a:ln>
          </p:spPr>
        </p:pic>
        <p:sp>
          <p:nvSpPr>
            <p:cNvPr id="680" name="Google Shape;680;p81"/>
            <p:cNvSpPr txBox="1"/>
            <p:nvPr/>
          </p:nvSpPr>
          <p:spPr>
            <a:xfrm>
              <a:off x="6510611" y="3883374"/>
              <a:ext cx="1911690"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server on Amazon EC2</a:t>
              </a:r>
              <a:endParaRPr sz="1100"/>
            </a:p>
          </p:txBody>
        </p:sp>
        <p:cxnSp>
          <p:nvCxnSpPr>
            <p:cNvPr id="681" name="Google Shape;681;p81"/>
            <p:cNvCxnSpPr>
              <a:stCxn id="679" idx="3"/>
              <a:endCxn id="682" idx="1"/>
            </p:cNvCxnSpPr>
            <p:nvPr/>
          </p:nvCxnSpPr>
          <p:spPr>
            <a:xfrm>
              <a:off x="7928497" y="3429000"/>
              <a:ext cx="1092000" cy="0"/>
            </a:xfrm>
            <a:prstGeom prst="straightConnector1">
              <a:avLst/>
            </a:prstGeom>
            <a:noFill/>
            <a:ln cap="flat" cmpd="sng" w="12700">
              <a:solidFill>
                <a:srgbClr val="232F3E"/>
              </a:solidFill>
              <a:prstDash val="solid"/>
              <a:round/>
              <a:headEnd len="lg" w="lg" type="stealth"/>
              <a:tailEnd len="lg" w="lg" type="stealth"/>
            </a:ln>
            <a:effectLst>
              <a:outerShdw blurRad="63500" rotWithShape="0" dir="2700016" dist="53881">
                <a:srgbClr val="232F3E">
                  <a:alpha val="24705"/>
                </a:srgbClr>
              </a:outerShdw>
            </a:effectLst>
          </p:spPr>
        </p:cxnSp>
        <p:pic>
          <p:nvPicPr>
            <p:cNvPr id="682" name="Google Shape;682;p81"/>
            <p:cNvPicPr preferRelativeResize="0"/>
            <p:nvPr/>
          </p:nvPicPr>
          <p:blipFill rotWithShape="1">
            <a:blip r:embed="rId5">
              <a:alphaModFix/>
            </a:blip>
            <a:srcRect b="0" l="0" r="0" t="0"/>
            <a:stretch/>
          </p:blipFill>
          <p:spPr>
            <a:xfrm>
              <a:off x="9020578" y="2971800"/>
              <a:ext cx="914400" cy="914400"/>
            </a:xfrm>
            <a:prstGeom prst="rect">
              <a:avLst/>
            </a:prstGeom>
            <a:noFill/>
            <a:ln>
              <a:noFill/>
            </a:ln>
          </p:spPr>
        </p:pic>
        <p:sp>
          <p:nvSpPr>
            <p:cNvPr id="683" name="Google Shape;683;p81"/>
            <p:cNvSpPr txBox="1"/>
            <p:nvPr/>
          </p:nvSpPr>
          <p:spPr>
            <a:xfrm>
              <a:off x="8634652" y="3883373"/>
              <a:ext cx="1686251"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Database on Amazon RDS</a:t>
              </a:r>
              <a:endParaRPr sz="1100"/>
            </a:p>
          </p:txBody>
        </p:sp>
        <p:cxnSp>
          <p:nvCxnSpPr>
            <p:cNvPr id="684" name="Google Shape;684;p81"/>
            <p:cNvCxnSpPr>
              <a:stCxn id="676" idx="3"/>
              <a:endCxn id="685" idx="1"/>
            </p:cNvCxnSpPr>
            <p:nvPr/>
          </p:nvCxnSpPr>
          <p:spPr>
            <a:xfrm>
              <a:off x="5233238" y="3429000"/>
              <a:ext cx="1780800" cy="1800600"/>
            </a:xfrm>
            <a:prstGeom prst="straightConnector1">
              <a:avLst/>
            </a:prstGeom>
            <a:noFill/>
            <a:ln cap="flat" cmpd="sng" w="12700">
              <a:solidFill>
                <a:srgbClr val="232F3E"/>
              </a:solidFill>
              <a:prstDash val="dash"/>
              <a:round/>
              <a:headEnd len="lg" w="lg" type="stealth"/>
              <a:tailEnd len="lg" w="lg" type="stealth"/>
            </a:ln>
            <a:effectLst>
              <a:outerShdw blurRad="63500" rotWithShape="0" dir="2700016" dist="53881">
                <a:srgbClr val="232F3E">
                  <a:alpha val="24705"/>
                </a:srgbClr>
              </a:outerShdw>
            </a:effectLst>
          </p:spPr>
        </p:cxnSp>
        <p:pic>
          <p:nvPicPr>
            <p:cNvPr id="685" name="Google Shape;685;p81"/>
            <p:cNvPicPr preferRelativeResize="0"/>
            <p:nvPr/>
          </p:nvPicPr>
          <p:blipFill rotWithShape="1">
            <a:blip r:embed="rId4">
              <a:alphaModFix/>
            </a:blip>
            <a:srcRect b="0" l="0" r="0" t="0"/>
            <a:stretch/>
          </p:blipFill>
          <p:spPr>
            <a:xfrm>
              <a:off x="7014097" y="4772374"/>
              <a:ext cx="914400" cy="914400"/>
            </a:xfrm>
            <a:prstGeom prst="rect">
              <a:avLst/>
            </a:prstGeom>
            <a:noFill/>
            <a:ln>
              <a:noFill/>
            </a:ln>
          </p:spPr>
        </p:pic>
        <p:sp>
          <p:nvSpPr>
            <p:cNvPr id="686" name="Google Shape;686;p81"/>
            <p:cNvSpPr txBox="1"/>
            <p:nvPr/>
          </p:nvSpPr>
          <p:spPr>
            <a:xfrm>
              <a:off x="6510611" y="5706414"/>
              <a:ext cx="1911690"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server on Amazon EC2</a:t>
              </a:r>
              <a:endParaRPr sz="1100"/>
            </a:p>
          </p:txBody>
        </p:sp>
      </p:grpSp>
      <p:sp>
        <p:nvSpPr>
          <p:cNvPr id="687" name="Google Shape;687;p81"/>
          <p:cNvSpPr/>
          <p:nvPr/>
        </p:nvSpPr>
        <p:spPr>
          <a:xfrm>
            <a:off x="274320" y="1129052"/>
            <a:ext cx="2512285" cy="438581"/>
          </a:xfrm>
          <a:custGeom>
            <a:rect b="b" l="l" r="r" t="t"/>
            <a:pathLst>
              <a:path extrusionOk="0" h="120000" w="120000">
                <a:moveTo>
                  <a:pt x="0" y="0"/>
                </a:moveTo>
                <a:lnTo>
                  <a:pt x="120000" y="0"/>
                </a:lnTo>
                <a:lnTo>
                  <a:pt x="120000" y="120000"/>
                </a:lnTo>
                <a:lnTo>
                  <a:pt x="0" y="120000"/>
                </a:lnTo>
                <a:close/>
              </a:path>
              <a:path extrusionOk="0" fill="none" h="120000" w="120000">
                <a:moveTo>
                  <a:pt x="122309" y="57144"/>
                </a:moveTo>
                <a:lnTo>
                  <a:pt x="132403" y="59456"/>
                </a:lnTo>
                <a:lnTo>
                  <a:pt x="132215" y="39009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All communication is synchronous (send or wait for a reply).</a:t>
            </a:r>
            <a:endParaRPr sz="1100"/>
          </a:p>
        </p:txBody>
      </p:sp>
      <p:sp>
        <p:nvSpPr>
          <p:cNvPr id="688" name="Google Shape;688;p81"/>
          <p:cNvSpPr/>
          <p:nvPr/>
        </p:nvSpPr>
        <p:spPr>
          <a:xfrm>
            <a:off x="3839113" y="1129052"/>
            <a:ext cx="2321985" cy="438581"/>
          </a:xfrm>
          <a:custGeom>
            <a:rect b="b" l="l" r="r" t="t"/>
            <a:pathLst>
              <a:path extrusionOk="0" h="120000" w="120000">
                <a:moveTo>
                  <a:pt x="0" y="0"/>
                </a:moveTo>
                <a:lnTo>
                  <a:pt x="120000" y="0"/>
                </a:lnTo>
                <a:lnTo>
                  <a:pt x="120000" y="120000"/>
                </a:lnTo>
                <a:lnTo>
                  <a:pt x="0" y="120000"/>
                </a:lnTo>
                <a:close/>
              </a:path>
              <a:path extrusionOk="0" fill="none" h="120000" w="120000">
                <a:moveTo>
                  <a:pt x="59485" y="127229"/>
                </a:moveTo>
                <a:lnTo>
                  <a:pt x="58978" y="38574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The web server communicates directly with the app server.</a:t>
            </a:r>
            <a:endParaRPr sz="1100"/>
          </a:p>
        </p:txBody>
      </p:sp>
      <p:sp>
        <p:nvSpPr>
          <p:cNvPr id="689" name="Google Shape;689;p81"/>
          <p:cNvSpPr/>
          <p:nvPr/>
        </p:nvSpPr>
        <p:spPr>
          <a:xfrm>
            <a:off x="2250015" y="3808189"/>
            <a:ext cx="2321985" cy="438581"/>
          </a:xfrm>
          <a:custGeom>
            <a:rect b="b" l="l" r="r" t="t"/>
            <a:pathLst>
              <a:path extrusionOk="0" h="120000" w="120000">
                <a:moveTo>
                  <a:pt x="0" y="0"/>
                </a:moveTo>
                <a:lnTo>
                  <a:pt x="120000" y="0"/>
                </a:lnTo>
                <a:lnTo>
                  <a:pt x="120000" y="120000"/>
                </a:lnTo>
                <a:lnTo>
                  <a:pt x="0" y="120000"/>
                </a:lnTo>
                <a:close/>
              </a:path>
              <a:path extrusionOk="0" fill="none" h="120000" w="120000">
                <a:moveTo>
                  <a:pt x="119154" y="-8158"/>
                </a:moveTo>
                <a:lnTo>
                  <a:pt x="119052" y="-150095"/>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Challenge: Scaling out requires updates to code.</a:t>
            </a:r>
            <a:endParaRPr sz="1100"/>
          </a:p>
        </p:txBody>
      </p:sp>
      <p:sp>
        <p:nvSpPr>
          <p:cNvPr id="690" name="Google Shape;690;p81"/>
          <p:cNvSpPr/>
          <p:nvPr/>
        </p:nvSpPr>
        <p:spPr>
          <a:xfrm>
            <a:off x="6280397" y="3807037"/>
            <a:ext cx="2593855" cy="623248"/>
          </a:xfrm>
          <a:custGeom>
            <a:rect b="b" l="l" r="r" t="t"/>
            <a:pathLst>
              <a:path extrusionOk="0" h="120000" w="120000">
                <a:moveTo>
                  <a:pt x="0" y="0"/>
                </a:moveTo>
                <a:lnTo>
                  <a:pt x="120000" y="0"/>
                </a:lnTo>
                <a:lnTo>
                  <a:pt x="120000" y="120000"/>
                </a:lnTo>
                <a:lnTo>
                  <a:pt x="0" y="120000"/>
                </a:lnTo>
                <a:close/>
              </a:path>
              <a:path extrusionOk="0" fill="none" h="120000" w="120000">
                <a:moveTo>
                  <a:pt x="7332" y="-4876"/>
                </a:moveTo>
                <a:lnTo>
                  <a:pt x="7504" y="-191436"/>
                </a:lnTo>
                <a:lnTo>
                  <a:pt x="-19757" y="-191216"/>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Challenge: Failure on the  application server means a failure of the system.</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2"/>
          <p:cNvSpPr txBox="1"/>
          <p:nvPr>
            <p:ph idx="12" type="sldNum"/>
          </p:nvPr>
        </p:nvSpPr>
        <p:spPr>
          <a:xfrm>
            <a:off x="8510778" y="4834890"/>
            <a:ext cx="363474" cy="17145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96" name="Google Shape;696;p82"/>
          <p:cNvSpPr txBox="1"/>
          <p:nvPr>
            <p:ph type="title"/>
          </p:nvPr>
        </p:nvSpPr>
        <p:spPr>
          <a:xfrm>
            <a:off x="274320" y="226314"/>
            <a:ext cx="8599932" cy="54864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700"/>
              <a:buFont typeface="Play"/>
              <a:buNone/>
            </a:pPr>
            <a:r>
              <a:rPr lang="en">
                <a:solidFill>
                  <a:schemeClr val="dk2"/>
                </a:solidFill>
              </a:rPr>
              <a:t>Tight coupling increases the complexity of scaling</a:t>
            </a:r>
            <a:endParaRPr/>
          </a:p>
        </p:txBody>
      </p:sp>
      <p:grpSp>
        <p:nvGrpSpPr>
          <p:cNvPr descr="Diagram illustrating the challenges of scaling a tightly coupled three-tier architecture. More details in the notes." id="697" name="Google Shape;697;p82"/>
          <p:cNvGrpSpPr/>
          <p:nvPr/>
        </p:nvGrpSpPr>
        <p:grpSpPr>
          <a:xfrm>
            <a:off x="178117" y="1325370"/>
            <a:ext cx="8305377" cy="3033071"/>
            <a:chOff x="237489" y="1767160"/>
            <a:chExt cx="11073836" cy="4044094"/>
          </a:xfrm>
        </p:grpSpPr>
        <p:pic>
          <p:nvPicPr>
            <p:cNvPr id="698" name="Google Shape;698;p82"/>
            <p:cNvPicPr preferRelativeResize="0"/>
            <p:nvPr/>
          </p:nvPicPr>
          <p:blipFill rotWithShape="1">
            <a:blip r:embed="rId3">
              <a:alphaModFix/>
            </a:blip>
            <a:srcRect b="0" l="0" r="0" t="0"/>
            <a:stretch/>
          </p:blipFill>
          <p:spPr>
            <a:xfrm>
              <a:off x="550995" y="3405984"/>
              <a:ext cx="457200" cy="457200"/>
            </a:xfrm>
            <a:prstGeom prst="rect">
              <a:avLst/>
            </a:prstGeom>
            <a:noFill/>
            <a:ln>
              <a:noFill/>
            </a:ln>
          </p:spPr>
        </p:pic>
        <p:sp>
          <p:nvSpPr>
            <p:cNvPr id="699" name="Google Shape;699;p82"/>
            <p:cNvSpPr txBox="1"/>
            <p:nvPr/>
          </p:nvSpPr>
          <p:spPr>
            <a:xfrm>
              <a:off x="237489" y="3834336"/>
              <a:ext cx="1073150"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client</a:t>
              </a:r>
              <a:endParaRPr sz="1100"/>
            </a:p>
          </p:txBody>
        </p:sp>
        <p:cxnSp>
          <p:nvCxnSpPr>
            <p:cNvPr id="700" name="Google Shape;700;p82"/>
            <p:cNvCxnSpPr>
              <a:stCxn id="698" idx="3"/>
            </p:cNvCxnSpPr>
            <p:nvPr/>
          </p:nvCxnSpPr>
          <p:spPr>
            <a:xfrm>
              <a:off x="1008195" y="3634584"/>
              <a:ext cx="674400" cy="0"/>
            </a:xfrm>
            <a:prstGeom prst="straightConnector1">
              <a:avLst/>
            </a:prstGeom>
            <a:noFill/>
            <a:ln cap="flat" cmpd="sng" w="15875">
              <a:solidFill>
                <a:srgbClr val="000000"/>
              </a:solidFill>
              <a:prstDash val="solid"/>
              <a:miter lim="800000"/>
              <a:headEnd len="sm" w="sm" type="none"/>
              <a:tailEnd len="med" w="med" type="stealth"/>
            </a:ln>
          </p:spPr>
        </p:cxnSp>
        <p:pic>
          <p:nvPicPr>
            <p:cNvPr id="701" name="Google Shape;701;p82"/>
            <p:cNvPicPr preferRelativeResize="0"/>
            <p:nvPr/>
          </p:nvPicPr>
          <p:blipFill rotWithShape="1">
            <a:blip r:embed="rId4">
              <a:alphaModFix/>
            </a:blip>
            <a:srcRect b="0" l="0" r="0" t="0"/>
            <a:stretch/>
          </p:blipFill>
          <p:spPr>
            <a:xfrm>
              <a:off x="1689118" y="3253584"/>
              <a:ext cx="762000" cy="762000"/>
            </a:xfrm>
            <a:prstGeom prst="rect">
              <a:avLst/>
            </a:prstGeom>
            <a:noFill/>
            <a:ln>
              <a:noFill/>
            </a:ln>
          </p:spPr>
        </p:pic>
        <p:sp>
          <p:nvSpPr>
            <p:cNvPr id="702" name="Google Shape;702;p82"/>
            <p:cNvSpPr txBox="1"/>
            <p:nvPr/>
          </p:nvSpPr>
          <p:spPr>
            <a:xfrm>
              <a:off x="1262310" y="4001747"/>
              <a:ext cx="160330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Route 53</a:t>
              </a:r>
              <a:endParaRPr sz="1100"/>
            </a:p>
          </p:txBody>
        </p:sp>
        <p:cxnSp>
          <p:nvCxnSpPr>
            <p:cNvPr id="703" name="Google Shape;703;p82"/>
            <p:cNvCxnSpPr>
              <a:stCxn id="701" idx="3"/>
              <a:endCxn id="704" idx="1"/>
            </p:cNvCxnSpPr>
            <p:nvPr/>
          </p:nvCxnSpPr>
          <p:spPr>
            <a:xfrm flipH="1" rot="10800000">
              <a:off x="2451118" y="2546184"/>
              <a:ext cx="1291500" cy="1088400"/>
            </a:xfrm>
            <a:prstGeom prst="bentConnector3">
              <a:avLst>
                <a:gd fmla="val 36025" name="adj1"/>
              </a:avLst>
            </a:prstGeom>
            <a:noFill/>
            <a:ln cap="flat" cmpd="sng" w="15875">
              <a:solidFill>
                <a:srgbClr val="000000"/>
              </a:solidFill>
              <a:prstDash val="solid"/>
              <a:miter lim="800000"/>
              <a:headEnd len="sm" w="sm" type="none"/>
              <a:tailEnd len="med" w="med" type="stealth"/>
            </a:ln>
          </p:spPr>
        </p:cxnSp>
        <p:cxnSp>
          <p:nvCxnSpPr>
            <p:cNvPr id="705" name="Google Shape;705;p82"/>
            <p:cNvCxnSpPr>
              <a:stCxn id="701" idx="3"/>
              <a:endCxn id="706" idx="1"/>
            </p:cNvCxnSpPr>
            <p:nvPr/>
          </p:nvCxnSpPr>
          <p:spPr>
            <a:xfrm>
              <a:off x="2451118" y="3634584"/>
              <a:ext cx="1291500" cy="3900"/>
            </a:xfrm>
            <a:prstGeom prst="straightConnector1">
              <a:avLst/>
            </a:prstGeom>
            <a:noFill/>
            <a:ln cap="flat" cmpd="sng" w="15875">
              <a:solidFill>
                <a:srgbClr val="000000"/>
              </a:solidFill>
              <a:prstDash val="solid"/>
              <a:miter lim="800000"/>
              <a:headEnd len="sm" w="sm" type="none"/>
              <a:tailEnd len="med" w="med" type="stealth"/>
            </a:ln>
          </p:spPr>
        </p:cxnSp>
        <p:cxnSp>
          <p:nvCxnSpPr>
            <p:cNvPr id="707" name="Google Shape;707;p82"/>
            <p:cNvCxnSpPr>
              <a:stCxn id="701" idx="3"/>
              <a:endCxn id="708" idx="1"/>
            </p:cNvCxnSpPr>
            <p:nvPr/>
          </p:nvCxnSpPr>
          <p:spPr>
            <a:xfrm>
              <a:off x="2451118" y="3634584"/>
              <a:ext cx="1291500" cy="1108200"/>
            </a:xfrm>
            <a:prstGeom prst="bentConnector3">
              <a:avLst>
                <a:gd fmla="val 36025" name="adj1"/>
              </a:avLst>
            </a:prstGeom>
            <a:noFill/>
            <a:ln cap="flat" cmpd="sng" w="15875">
              <a:solidFill>
                <a:srgbClr val="000000"/>
              </a:solidFill>
              <a:prstDash val="dash"/>
              <a:miter lim="800000"/>
              <a:headEnd len="sm" w="sm" type="none"/>
              <a:tailEnd len="med" w="med" type="stealth"/>
            </a:ln>
          </p:spPr>
        </p:cxnSp>
        <p:sp>
          <p:nvSpPr>
            <p:cNvPr id="709" name="Google Shape;709;p82"/>
            <p:cNvSpPr/>
            <p:nvPr/>
          </p:nvSpPr>
          <p:spPr>
            <a:xfrm>
              <a:off x="3231078" y="1767160"/>
              <a:ext cx="1512815" cy="4044093"/>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Web tier</a:t>
              </a:r>
              <a:endParaRPr b="0" i="0" sz="1200" u="none" cap="none" strike="noStrike">
                <a:solidFill>
                  <a:srgbClr val="000000"/>
                </a:solidFill>
                <a:latin typeface="Play"/>
                <a:ea typeface="Play"/>
                <a:cs typeface="Play"/>
                <a:sym typeface="Play"/>
              </a:endParaRPr>
            </a:p>
          </p:txBody>
        </p:sp>
        <p:pic>
          <p:nvPicPr>
            <p:cNvPr id="704" name="Google Shape;704;p82"/>
            <p:cNvPicPr preferRelativeResize="0"/>
            <p:nvPr/>
          </p:nvPicPr>
          <p:blipFill rotWithShape="1">
            <a:blip r:embed="rId5">
              <a:alphaModFix/>
            </a:blip>
            <a:srcRect b="0" l="0" r="0" t="0"/>
            <a:stretch/>
          </p:blipFill>
          <p:spPr>
            <a:xfrm>
              <a:off x="3742475" y="2317566"/>
              <a:ext cx="457200" cy="457200"/>
            </a:xfrm>
            <a:prstGeom prst="rect">
              <a:avLst/>
            </a:prstGeom>
            <a:noFill/>
            <a:ln>
              <a:noFill/>
            </a:ln>
          </p:spPr>
        </p:pic>
        <p:sp>
          <p:nvSpPr>
            <p:cNvPr id="710" name="Google Shape;710;p82"/>
            <p:cNvSpPr txBox="1"/>
            <p:nvPr/>
          </p:nvSpPr>
          <p:spPr>
            <a:xfrm>
              <a:off x="3413291" y="2764758"/>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1</a:t>
              </a:r>
              <a:endParaRPr sz="1100"/>
            </a:p>
          </p:txBody>
        </p:sp>
        <p:pic>
          <p:nvPicPr>
            <p:cNvPr id="706" name="Google Shape;706;p82"/>
            <p:cNvPicPr preferRelativeResize="0"/>
            <p:nvPr/>
          </p:nvPicPr>
          <p:blipFill rotWithShape="1">
            <a:blip r:embed="rId5">
              <a:alphaModFix/>
            </a:blip>
            <a:srcRect b="0" l="0" r="0" t="0"/>
            <a:stretch/>
          </p:blipFill>
          <p:spPr>
            <a:xfrm>
              <a:off x="3742475" y="3409992"/>
              <a:ext cx="457200" cy="457200"/>
            </a:xfrm>
            <a:prstGeom prst="rect">
              <a:avLst/>
            </a:prstGeom>
            <a:noFill/>
            <a:ln>
              <a:noFill/>
            </a:ln>
          </p:spPr>
        </p:pic>
        <p:sp>
          <p:nvSpPr>
            <p:cNvPr id="711" name="Google Shape;711;p82"/>
            <p:cNvSpPr txBox="1"/>
            <p:nvPr/>
          </p:nvSpPr>
          <p:spPr>
            <a:xfrm>
              <a:off x="3413291" y="3868121"/>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2</a:t>
              </a:r>
              <a:endParaRPr sz="1100"/>
            </a:p>
          </p:txBody>
        </p:sp>
        <p:pic>
          <p:nvPicPr>
            <p:cNvPr id="708" name="Google Shape;708;p82"/>
            <p:cNvPicPr preferRelativeResize="0"/>
            <p:nvPr/>
          </p:nvPicPr>
          <p:blipFill rotWithShape="1">
            <a:blip r:embed="rId5">
              <a:alphaModFix/>
            </a:blip>
            <a:srcRect b="0" l="0" r="0" t="0"/>
            <a:stretch/>
          </p:blipFill>
          <p:spPr>
            <a:xfrm>
              <a:off x="3742475" y="4514284"/>
              <a:ext cx="457200" cy="457200"/>
            </a:xfrm>
            <a:prstGeom prst="rect">
              <a:avLst/>
            </a:prstGeom>
            <a:noFill/>
            <a:ln>
              <a:noFill/>
            </a:ln>
          </p:spPr>
        </p:pic>
        <p:sp>
          <p:nvSpPr>
            <p:cNvPr id="712" name="Google Shape;712;p82"/>
            <p:cNvSpPr txBox="1"/>
            <p:nvPr/>
          </p:nvSpPr>
          <p:spPr>
            <a:xfrm>
              <a:off x="3413291" y="4961476"/>
              <a:ext cx="111556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Web server instance 3</a:t>
              </a:r>
              <a:endParaRPr sz="1100"/>
            </a:p>
          </p:txBody>
        </p:sp>
        <p:cxnSp>
          <p:nvCxnSpPr>
            <p:cNvPr id="713" name="Google Shape;713;p82"/>
            <p:cNvCxnSpPr>
              <a:stCxn id="704" idx="3"/>
            </p:cNvCxnSpPr>
            <p:nvPr/>
          </p:nvCxnSpPr>
          <p:spPr>
            <a:xfrm flipH="1" rot="10800000">
              <a:off x="4199675" y="2523966"/>
              <a:ext cx="2822400" cy="22200"/>
            </a:xfrm>
            <a:prstGeom prst="straightConnector1">
              <a:avLst/>
            </a:prstGeom>
            <a:noFill/>
            <a:ln cap="flat" cmpd="sng" w="15875">
              <a:solidFill>
                <a:srgbClr val="000000"/>
              </a:solidFill>
              <a:prstDash val="solid"/>
              <a:miter lim="800000"/>
              <a:headEnd len="sm" w="sm" type="none"/>
              <a:tailEnd len="med" w="med" type="stealth"/>
            </a:ln>
          </p:spPr>
        </p:cxnSp>
        <p:cxnSp>
          <p:nvCxnSpPr>
            <p:cNvPr id="714" name="Google Shape;714;p82"/>
            <p:cNvCxnSpPr>
              <a:stCxn id="704" idx="3"/>
              <a:endCxn id="715" idx="1"/>
            </p:cNvCxnSpPr>
            <p:nvPr/>
          </p:nvCxnSpPr>
          <p:spPr>
            <a:xfrm>
              <a:off x="4199675" y="2546166"/>
              <a:ext cx="2988600" cy="2243700"/>
            </a:xfrm>
            <a:prstGeom prst="straightConnector1">
              <a:avLst/>
            </a:prstGeom>
            <a:noFill/>
            <a:ln cap="flat" cmpd="sng" w="15875">
              <a:solidFill>
                <a:srgbClr val="000000"/>
              </a:solidFill>
              <a:prstDash val="solid"/>
              <a:miter lim="800000"/>
              <a:headEnd len="sm" w="sm" type="none"/>
              <a:tailEnd len="med" w="med" type="stealth"/>
            </a:ln>
          </p:spPr>
        </p:cxnSp>
        <p:cxnSp>
          <p:nvCxnSpPr>
            <p:cNvPr id="716" name="Google Shape;716;p82"/>
            <p:cNvCxnSpPr>
              <a:stCxn id="706" idx="3"/>
            </p:cNvCxnSpPr>
            <p:nvPr/>
          </p:nvCxnSpPr>
          <p:spPr>
            <a:xfrm flipH="1" rot="10800000">
              <a:off x="4199675" y="2566992"/>
              <a:ext cx="2796900" cy="1071600"/>
            </a:xfrm>
            <a:prstGeom prst="straightConnector1">
              <a:avLst/>
            </a:prstGeom>
            <a:noFill/>
            <a:ln cap="flat" cmpd="sng" w="15875">
              <a:solidFill>
                <a:srgbClr val="000000"/>
              </a:solidFill>
              <a:prstDash val="solid"/>
              <a:miter lim="800000"/>
              <a:headEnd len="sm" w="sm" type="none"/>
              <a:tailEnd len="med" w="med" type="stealth"/>
            </a:ln>
          </p:spPr>
        </p:cxnSp>
        <p:cxnSp>
          <p:nvCxnSpPr>
            <p:cNvPr id="717" name="Google Shape;717;p82"/>
            <p:cNvCxnSpPr>
              <a:stCxn id="706" idx="3"/>
              <a:endCxn id="715" idx="1"/>
            </p:cNvCxnSpPr>
            <p:nvPr/>
          </p:nvCxnSpPr>
          <p:spPr>
            <a:xfrm>
              <a:off x="4199675" y="3638592"/>
              <a:ext cx="2988600" cy="1151400"/>
            </a:xfrm>
            <a:prstGeom prst="straightConnector1">
              <a:avLst/>
            </a:prstGeom>
            <a:noFill/>
            <a:ln cap="flat" cmpd="sng" w="15875">
              <a:solidFill>
                <a:srgbClr val="000000"/>
              </a:solidFill>
              <a:prstDash val="solid"/>
              <a:miter lim="800000"/>
              <a:headEnd len="sm" w="sm" type="none"/>
              <a:tailEnd len="med" w="med" type="stealth"/>
            </a:ln>
          </p:spPr>
        </p:cxnSp>
        <p:cxnSp>
          <p:nvCxnSpPr>
            <p:cNvPr id="718" name="Google Shape;718;p82"/>
            <p:cNvCxnSpPr>
              <a:stCxn id="708" idx="3"/>
            </p:cNvCxnSpPr>
            <p:nvPr/>
          </p:nvCxnSpPr>
          <p:spPr>
            <a:xfrm flipH="1" rot="10800000">
              <a:off x="4199675" y="2544784"/>
              <a:ext cx="2796900" cy="2198100"/>
            </a:xfrm>
            <a:prstGeom prst="straightConnector1">
              <a:avLst/>
            </a:prstGeom>
            <a:noFill/>
            <a:ln cap="flat" cmpd="sng" w="15875">
              <a:solidFill>
                <a:srgbClr val="000000"/>
              </a:solidFill>
              <a:prstDash val="dash"/>
              <a:miter lim="800000"/>
              <a:headEnd len="sm" w="sm" type="none"/>
              <a:tailEnd len="med" w="med" type="stealth"/>
            </a:ln>
          </p:spPr>
        </p:cxnSp>
        <p:cxnSp>
          <p:nvCxnSpPr>
            <p:cNvPr id="719" name="Google Shape;719;p82"/>
            <p:cNvCxnSpPr>
              <a:stCxn id="708" idx="3"/>
              <a:endCxn id="715" idx="1"/>
            </p:cNvCxnSpPr>
            <p:nvPr/>
          </p:nvCxnSpPr>
          <p:spPr>
            <a:xfrm>
              <a:off x="4199675" y="4742884"/>
              <a:ext cx="2988600" cy="47100"/>
            </a:xfrm>
            <a:prstGeom prst="straightConnector1">
              <a:avLst/>
            </a:prstGeom>
            <a:noFill/>
            <a:ln cap="flat" cmpd="sng" w="15875">
              <a:solidFill>
                <a:srgbClr val="000000"/>
              </a:solidFill>
              <a:prstDash val="dash"/>
              <a:miter lim="800000"/>
              <a:headEnd len="sm" w="sm" type="none"/>
              <a:tailEnd len="med" w="med" type="stealth"/>
            </a:ln>
          </p:spPr>
        </p:cxnSp>
        <p:sp>
          <p:nvSpPr>
            <p:cNvPr id="720" name="Google Shape;720;p82"/>
            <p:cNvSpPr/>
            <p:nvPr/>
          </p:nvSpPr>
          <p:spPr>
            <a:xfrm>
              <a:off x="6095951" y="1767164"/>
              <a:ext cx="2521527" cy="4044090"/>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Application tier</a:t>
              </a:r>
              <a:endParaRPr b="0" i="0" sz="1200" u="none" cap="none" strike="noStrike">
                <a:solidFill>
                  <a:srgbClr val="000000"/>
                </a:solidFill>
                <a:latin typeface="Play"/>
                <a:ea typeface="Play"/>
                <a:cs typeface="Play"/>
                <a:sym typeface="Play"/>
              </a:endParaRPr>
            </a:p>
          </p:txBody>
        </p:sp>
        <p:cxnSp>
          <p:nvCxnSpPr>
            <p:cNvPr id="721" name="Google Shape;721;p82"/>
            <p:cNvCxnSpPr>
              <a:stCxn id="722" idx="3"/>
              <a:endCxn id="723" idx="1"/>
            </p:cNvCxnSpPr>
            <p:nvPr/>
          </p:nvCxnSpPr>
          <p:spPr>
            <a:xfrm>
              <a:off x="7609356" y="2507061"/>
              <a:ext cx="2717700" cy="11997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cxnSp>
          <p:nvCxnSpPr>
            <p:cNvPr id="724" name="Google Shape;724;p82"/>
            <p:cNvCxnSpPr>
              <a:stCxn id="715" idx="3"/>
              <a:endCxn id="723" idx="1"/>
            </p:cNvCxnSpPr>
            <p:nvPr/>
          </p:nvCxnSpPr>
          <p:spPr>
            <a:xfrm flipH="1" rot="10800000">
              <a:off x="7645475" y="3706900"/>
              <a:ext cx="2681700" cy="1083000"/>
            </a:xfrm>
            <a:prstGeom prst="bentConnector3">
              <a:avLst>
                <a:gd fmla="val 49373" name="adj1"/>
              </a:avLst>
            </a:prstGeom>
            <a:noFill/>
            <a:ln cap="flat" cmpd="sng" w="15875">
              <a:solidFill>
                <a:srgbClr val="000000"/>
              </a:solidFill>
              <a:prstDash val="solid"/>
              <a:miter lim="800000"/>
              <a:headEnd len="sm" w="sm" type="none"/>
              <a:tailEnd len="med" w="med" type="stealth"/>
            </a:ln>
          </p:spPr>
        </p:cxnSp>
        <p:sp>
          <p:nvSpPr>
            <p:cNvPr id="725" name="Google Shape;725;p82"/>
            <p:cNvSpPr/>
            <p:nvPr/>
          </p:nvSpPr>
          <p:spPr>
            <a:xfrm>
              <a:off x="9852123" y="1767160"/>
              <a:ext cx="1407105" cy="4044091"/>
            </a:xfrm>
            <a:prstGeom prst="rect">
              <a:avLst/>
            </a:prstGeom>
            <a:noFill/>
            <a:ln cap="flat" cmpd="sng" w="15875">
              <a:solidFill>
                <a:srgbClr val="7D8998"/>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Play"/>
                <a:buNone/>
              </a:pPr>
              <a:r>
                <a:rPr b="0" i="0" lang="en" sz="1200" u="none" cap="none" strike="noStrike">
                  <a:solidFill>
                    <a:srgbClr val="000000"/>
                  </a:solidFill>
                  <a:latin typeface="Play"/>
                  <a:ea typeface="Play"/>
                  <a:cs typeface="Play"/>
                  <a:sym typeface="Play"/>
                </a:rPr>
                <a:t>Database tier</a:t>
              </a:r>
              <a:endParaRPr b="0" i="0" sz="1200" u="none" cap="none" strike="noStrike">
                <a:solidFill>
                  <a:srgbClr val="000000"/>
                </a:solidFill>
                <a:latin typeface="Play"/>
                <a:ea typeface="Play"/>
                <a:cs typeface="Play"/>
                <a:sym typeface="Play"/>
              </a:endParaRPr>
            </a:p>
          </p:txBody>
        </p:sp>
        <p:pic>
          <p:nvPicPr>
            <p:cNvPr id="723" name="Google Shape;723;p82"/>
            <p:cNvPicPr preferRelativeResize="0"/>
            <p:nvPr/>
          </p:nvPicPr>
          <p:blipFill rotWithShape="1">
            <a:blip r:embed="rId6">
              <a:alphaModFix/>
            </a:blip>
            <a:srcRect b="0" l="0" r="0" t="0"/>
            <a:stretch/>
          </p:blipFill>
          <p:spPr>
            <a:xfrm>
              <a:off x="10327075" y="3478178"/>
              <a:ext cx="457200" cy="457200"/>
            </a:xfrm>
            <a:prstGeom prst="rect">
              <a:avLst/>
            </a:prstGeom>
            <a:noFill/>
            <a:ln>
              <a:noFill/>
            </a:ln>
          </p:spPr>
        </p:pic>
        <p:sp>
          <p:nvSpPr>
            <p:cNvPr id="726" name="Google Shape;726;p82"/>
            <p:cNvSpPr txBox="1"/>
            <p:nvPr/>
          </p:nvSpPr>
          <p:spPr>
            <a:xfrm>
              <a:off x="9800025" y="3911887"/>
              <a:ext cx="1511300"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Database on Amazon RDS instance</a:t>
              </a:r>
              <a:endParaRPr sz="1100"/>
            </a:p>
          </p:txBody>
        </p:sp>
        <p:pic>
          <p:nvPicPr>
            <p:cNvPr id="722" name="Google Shape;722;p82"/>
            <p:cNvPicPr preferRelativeResize="0"/>
            <p:nvPr/>
          </p:nvPicPr>
          <p:blipFill rotWithShape="1">
            <a:blip r:embed="rId5">
              <a:alphaModFix/>
            </a:blip>
            <a:srcRect b="0" l="0" r="0" t="0"/>
            <a:stretch/>
          </p:blipFill>
          <p:spPr>
            <a:xfrm>
              <a:off x="7152156" y="2278461"/>
              <a:ext cx="457200" cy="457200"/>
            </a:xfrm>
            <a:prstGeom prst="rect">
              <a:avLst/>
            </a:prstGeom>
            <a:noFill/>
            <a:ln>
              <a:noFill/>
            </a:ln>
          </p:spPr>
        </p:pic>
        <p:sp>
          <p:nvSpPr>
            <p:cNvPr id="727" name="Google Shape;727;p82"/>
            <p:cNvSpPr txBox="1"/>
            <p:nvPr/>
          </p:nvSpPr>
          <p:spPr>
            <a:xfrm>
              <a:off x="6586454" y="2732332"/>
              <a:ext cx="1599948"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server instance 1</a:t>
              </a:r>
              <a:endParaRPr sz="1100"/>
            </a:p>
          </p:txBody>
        </p:sp>
        <p:pic>
          <p:nvPicPr>
            <p:cNvPr id="715" name="Google Shape;715;p82"/>
            <p:cNvPicPr preferRelativeResize="0"/>
            <p:nvPr/>
          </p:nvPicPr>
          <p:blipFill rotWithShape="1">
            <a:blip r:embed="rId5">
              <a:alphaModFix/>
            </a:blip>
            <a:srcRect b="0" l="0" r="0" t="0"/>
            <a:stretch/>
          </p:blipFill>
          <p:spPr>
            <a:xfrm>
              <a:off x="7188275" y="4561300"/>
              <a:ext cx="457200" cy="457200"/>
            </a:xfrm>
            <a:prstGeom prst="rect">
              <a:avLst/>
            </a:prstGeom>
            <a:noFill/>
            <a:ln>
              <a:noFill/>
            </a:ln>
          </p:spPr>
        </p:pic>
        <p:sp>
          <p:nvSpPr>
            <p:cNvPr id="728" name="Google Shape;728;p82"/>
            <p:cNvSpPr txBox="1"/>
            <p:nvPr/>
          </p:nvSpPr>
          <p:spPr>
            <a:xfrm>
              <a:off x="6610550" y="5026229"/>
              <a:ext cx="1618159" cy="584775"/>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0" i="0" lang="en" sz="1200" u="none" cap="none" strike="noStrike">
                  <a:solidFill>
                    <a:srgbClr val="000000"/>
                  </a:solidFill>
                  <a:latin typeface="Play"/>
                  <a:ea typeface="Play"/>
                  <a:cs typeface="Play"/>
                  <a:sym typeface="Play"/>
                </a:rPr>
                <a:t>Application server instance 2</a:t>
              </a:r>
              <a:endParaRPr sz="1100"/>
            </a:p>
          </p:txBody>
        </p:sp>
      </p:grpSp>
      <p:sp>
        <p:nvSpPr>
          <p:cNvPr id="729" name="Google Shape;729;p82"/>
          <p:cNvSpPr/>
          <p:nvPr/>
        </p:nvSpPr>
        <p:spPr>
          <a:xfrm>
            <a:off x="1242211" y="4496647"/>
            <a:ext cx="5476463" cy="253915"/>
          </a:xfrm>
          <a:custGeom>
            <a:rect b="b" l="l" r="r" t="t"/>
            <a:pathLst>
              <a:path extrusionOk="0" h="120000" w="120000">
                <a:moveTo>
                  <a:pt x="0" y="0"/>
                </a:moveTo>
                <a:lnTo>
                  <a:pt x="120000" y="0"/>
                </a:lnTo>
                <a:lnTo>
                  <a:pt x="120000" y="120000"/>
                </a:lnTo>
                <a:lnTo>
                  <a:pt x="0" y="120000"/>
                </a:lnTo>
                <a:close/>
              </a:path>
              <a:path extrusionOk="0" fill="none" h="120000" w="120000">
                <a:moveTo>
                  <a:pt x="57385" y="-13471"/>
                </a:moveTo>
                <a:lnTo>
                  <a:pt x="57232" y="-443492"/>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Each new server requires multiple connections that must be updated in code.</a:t>
            </a:r>
            <a:endParaRPr sz="1100"/>
          </a:p>
        </p:txBody>
      </p:sp>
      <p:sp>
        <p:nvSpPr>
          <p:cNvPr id="730" name="Google Shape;730;p82"/>
          <p:cNvSpPr/>
          <p:nvPr/>
        </p:nvSpPr>
        <p:spPr>
          <a:xfrm>
            <a:off x="1668058" y="968362"/>
            <a:ext cx="4624770" cy="253916"/>
          </a:xfrm>
          <a:custGeom>
            <a:rect b="b" l="l" r="r" t="t"/>
            <a:pathLst>
              <a:path extrusionOk="0" h="120000" w="120000">
                <a:moveTo>
                  <a:pt x="0" y="0"/>
                </a:moveTo>
                <a:lnTo>
                  <a:pt x="120000" y="0"/>
                </a:lnTo>
                <a:lnTo>
                  <a:pt x="120000" y="120000"/>
                </a:lnTo>
                <a:lnTo>
                  <a:pt x="0" y="120000"/>
                </a:lnTo>
                <a:close/>
              </a:path>
              <a:path extrusionOk="0" fill="none" h="120000" w="120000">
                <a:moveTo>
                  <a:pt x="61300" y="133268"/>
                </a:moveTo>
                <a:lnTo>
                  <a:pt x="61762" y="373445"/>
                </a:lnTo>
                <a:lnTo>
                  <a:pt x="93428" y="375064"/>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34275" lIns="34275" spcFirstLastPara="1" rIns="342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Play"/>
                <a:ea typeface="Play"/>
                <a:cs typeface="Play"/>
                <a:sym typeface="Play"/>
              </a:rPr>
              <a:t>An application outage impacts all connected web servers.</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